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58"/>
  </p:notesMasterIdLst>
  <p:sldIdLst>
    <p:sldId id="256" r:id="rId2"/>
    <p:sldId id="338" r:id="rId3"/>
    <p:sldId id="285" r:id="rId4"/>
    <p:sldId id="257" r:id="rId5"/>
    <p:sldId id="260" r:id="rId6"/>
    <p:sldId id="286" r:id="rId7"/>
    <p:sldId id="261" r:id="rId8"/>
    <p:sldId id="262" r:id="rId9"/>
    <p:sldId id="322" r:id="rId10"/>
    <p:sldId id="264" r:id="rId11"/>
    <p:sldId id="287" r:id="rId12"/>
    <p:sldId id="265" r:id="rId13"/>
    <p:sldId id="266" r:id="rId14"/>
    <p:sldId id="269" r:id="rId15"/>
    <p:sldId id="323" r:id="rId16"/>
    <p:sldId id="324" r:id="rId17"/>
    <p:sldId id="335" r:id="rId18"/>
    <p:sldId id="336" r:id="rId19"/>
    <p:sldId id="283" r:id="rId20"/>
    <p:sldId id="270" r:id="rId21"/>
    <p:sldId id="271" r:id="rId22"/>
    <p:sldId id="334" r:id="rId23"/>
    <p:sldId id="288" r:id="rId24"/>
    <p:sldId id="289" r:id="rId25"/>
    <p:sldId id="325" r:id="rId26"/>
    <p:sldId id="297" r:id="rId27"/>
    <p:sldId id="298" r:id="rId28"/>
    <p:sldId id="300" r:id="rId29"/>
    <p:sldId id="301" r:id="rId30"/>
    <p:sldId id="299" r:id="rId31"/>
    <p:sldId id="332" r:id="rId32"/>
    <p:sldId id="333" r:id="rId33"/>
    <p:sldId id="306" r:id="rId34"/>
    <p:sldId id="307" r:id="rId35"/>
    <p:sldId id="305" r:id="rId36"/>
    <p:sldId id="308" r:id="rId37"/>
    <p:sldId id="318" r:id="rId38"/>
    <p:sldId id="310" r:id="rId39"/>
    <p:sldId id="290" r:id="rId40"/>
    <p:sldId id="331" r:id="rId41"/>
    <p:sldId id="339" r:id="rId42"/>
    <p:sldId id="272" r:id="rId43"/>
    <p:sldId id="259" r:id="rId44"/>
    <p:sldId id="303" r:id="rId45"/>
    <p:sldId id="304" r:id="rId46"/>
    <p:sldId id="273" r:id="rId47"/>
    <p:sldId id="258" r:id="rId48"/>
    <p:sldId id="321" r:id="rId49"/>
    <p:sldId id="311" r:id="rId50"/>
    <p:sldId id="312" r:id="rId51"/>
    <p:sldId id="313" r:id="rId52"/>
    <p:sldId id="314" r:id="rId53"/>
    <p:sldId id="315" r:id="rId54"/>
    <p:sldId id="316" r:id="rId55"/>
    <p:sldId id="317" r:id="rId56"/>
    <p:sldId id="320" r:id="rId5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969" autoAdjust="0"/>
    <p:restoredTop sz="94660"/>
  </p:normalViewPr>
  <p:slideViewPr>
    <p:cSldViewPr snapToGrid="0">
      <p:cViewPr varScale="1">
        <p:scale>
          <a:sx n="72" d="100"/>
          <a:sy n="72" d="100"/>
        </p:scale>
        <p:origin x="-102" y="-7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D60297-8FE1-403A-AD89-0F305CBE4FA4}" type="doc">
      <dgm:prSet loTypeId="urn:microsoft.com/office/officeart/2005/8/layout/orgChart1" loCatId="hierarchy" qsTypeId="urn:microsoft.com/office/officeart/2005/8/quickstyle/3d1" qsCatId="3D" csTypeId="urn:microsoft.com/office/officeart/2005/8/colors/accent1_2" csCatId="accent1" phldr="1"/>
      <dgm:spPr/>
    </dgm:pt>
    <dgm:pt modelId="{F988EAC2-A01D-41A6-8620-4A6CE8A6A290}">
      <dgm:prSet custT="1"/>
      <dgm:spPr>
        <a:gradFill rotWithShape="0">
          <a:gsLst>
            <a:gs pos="0">
              <a:schemeClr val="accent3">
                <a:lumMod val="50000"/>
              </a:schemeClr>
            </a:gs>
            <a:gs pos="87000">
              <a:schemeClr val="accent3">
                <a:lumMod val="50000"/>
              </a:schemeClr>
            </a:gs>
            <a:gs pos="100000">
              <a:schemeClr val="accent1">
                <a:hueOff val="0"/>
                <a:satOff val="0"/>
                <a:lumOff val="0"/>
                <a:alphaOff val="0"/>
                <a:shade val="94000"/>
                <a:satMod val="135000"/>
              </a:schemeClr>
            </a:gs>
          </a:gsLst>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bg1"/>
              </a:solidFill>
              <a:effectLst/>
              <a:latin typeface="Calibri" pitchFamily="34" charset="0"/>
            </a:rPr>
            <a:t>DANIŞMANLIK TEDBİRİ</a:t>
          </a:r>
          <a:endParaRPr kumimoji="0" lang="tr-TR" sz="2000" b="1" i="0" u="none" strike="noStrike" cap="none" normalizeH="0" baseline="0" dirty="0" smtClean="0">
            <a:ln/>
            <a:solidFill>
              <a:schemeClr val="bg1"/>
            </a:solidFill>
            <a:effectLst/>
            <a:latin typeface="Tahoma" pitchFamily="34" charset="0"/>
          </a:endParaRPr>
        </a:p>
      </dgm:t>
    </dgm:pt>
    <dgm:pt modelId="{48D253B2-F1A6-4D09-98B3-FB7567D0570F}" type="parTrans" cxnId="{A63DD564-1EAE-4F20-8EA9-087A6781B229}">
      <dgm:prSet/>
      <dgm:spPr/>
      <dgm:t>
        <a:bodyPr/>
        <a:lstStyle/>
        <a:p>
          <a:endParaRPr lang="tr-TR" sz="1200" b="1"/>
        </a:p>
      </dgm:t>
    </dgm:pt>
    <dgm:pt modelId="{94246537-AEFD-46B4-A8A9-3A433E9BBD76}" type="sibTrans" cxnId="{A63DD564-1EAE-4F20-8EA9-087A6781B229}">
      <dgm:prSet/>
      <dgm:spPr/>
      <dgm:t>
        <a:bodyPr/>
        <a:lstStyle/>
        <a:p>
          <a:endParaRPr lang="tr-TR"/>
        </a:p>
      </dgm:t>
    </dgm:pt>
    <dgm:pt modelId="{E6443571-E59B-4B0B-AE29-A084ECFCFC79}">
      <dgm:prSet custT="1"/>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effectLst/>
              <a:latin typeface="Calibri" pitchFamily="34" charset="0"/>
            </a:rPr>
            <a:t>ÖZEL EĞİTİM VE REHBERLİK HİZMETLERİ BÖLÜMÜ</a:t>
          </a:r>
          <a:endParaRPr kumimoji="0" lang="tr-TR" sz="1600" b="1" i="0" u="none" strike="noStrike" cap="none" normalizeH="0" baseline="0" dirty="0" smtClean="0">
            <a:ln/>
            <a:effectLst/>
            <a:latin typeface="Tahoma" pitchFamily="34" charset="0"/>
          </a:endParaRPr>
        </a:p>
      </dgm:t>
    </dgm:pt>
    <dgm:pt modelId="{67FEE277-6CDB-48B6-B76A-B8EB5571A6C6}" type="parTrans" cxnId="{A4485870-A9A0-4C2B-8158-B9F090B83861}">
      <dgm:prSet/>
      <dgm:spPr/>
      <dgm:t>
        <a:bodyPr/>
        <a:lstStyle/>
        <a:p>
          <a:endParaRPr lang="tr-TR" sz="1200" b="1"/>
        </a:p>
      </dgm:t>
    </dgm:pt>
    <dgm:pt modelId="{82AD7991-CEEF-49DA-8B3F-A5D421A0DB7A}" type="sibTrans" cxnId="{A4485870-A9A0-4C2B-8158-B9F090B83861}">
      <dgm:prSet/>
      <dgm:spPr/>
      <dgm:t>
        <a:bodyPr/>
        <a:lstStyle/>
        <a:p>
          <a:endParaRPr lang="tr-TR"/>
        </a:p>
      </dgm:t>
    </dgm:pt>
    <dgm:pt modelId="{F7DE9500-886D-41B4-B236-5942D835F2CE}">
      <dgm:prSet custT="1"/>
      <dgm:spPr>
        <a:gradFill rotWithShape="0">
          <a:gsLst>
            <a:gs pos="0">
              <a:schemeClr val="accent3">
                <a:lumMod val="50000"/>
              </a:schemeClr>
            </a:gs>
            <a:gs pos="80000">
              <a:srgbClr val="00B050"/>
            </a:gs>
            <a:gs pos="100000">
              <a:schemeClr val="accent1">
                <a:hueOff val="0"/>
                <a:satOff val="0"/>
                <a:lumOff val="0"/>
                <a:alphaOff val="0"/>
                <a:shade val="94000"/>
                <a:satMod val="135000"/>
              </a:schemeClr>
            </a:gs>
          </a:gsLst>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bg1"/>
              </a:solidFill>
              <a:effectLst/>
              <a:latin typeface="Calibri" pitchFamily="34" charset="0"/>
            </a:rPr>
            <a:t>EĞİTİM TEDBİRİ</a:t>
          </a:r>
          <a:endParaRPr kumimoji="0" lang="tr-TR" sz="2000" b="1" i="0" u="none" strike="noStrike" cap="none" normalizeH="0" baseline="0" dirty="0" smtClean="0">
            <a:ln/>
            <a:solidFill>
              <a:schemeClr val="bg1"/>
            </a:solidFill>
            <a:effectLst/>
            <a:latin typeface="Tahoma" pitchFamily="34" charset="0"/>
          </a:endParaRPr>
        </a:p>
      </dgm:t>
    </dgm:pt>
    <dgm:pt modelId="{2EF90B6E-5429-4B4F-9FF9-491B8DFE7D56}" type="parTrans" cxnId="{6880FF8E-D1FA-4387-8E4B-BFCFF283D397}">
      <dgm:prSet/>
      <dgm:spPr/>
      <dgm:t>
        <a:bodyPr/>
        <a:lstStyle/>
        <a:p>
          <a:endParaRPr lang="tr-TR" sz="1200" b="1"/>
        </a:p>
      </dgm:t>
    </dgm:pt>
    <dgm:pt modelId="{F4929CB7-83FB-412D-AA41-35CAE8977792}" type="sibTrans" cxnId="{6880FF8E-D1FA-4387-8E4B-BFCFF283D397}">
      <dgm:prSet/>
      <dgm:spPr/>
      <dgm:t>
        <a:bodyPr/>
        <a:lstStyle/>
        <a:p>
          <a:endParaRPr lang="tr-TR"/>
        </a:p>
      </dgm:t>
    </dgm:pt>
    <dgm:pt modelId="{CED4BAD4-BE8B-48D8-8358-44A370C85911}">
      <dgm:prSet custT="1"/>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TEMEL EĞİTİM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ORTAÖĞRETİM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DİN ÖĞRETİMİ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AND. MES. VE AND. TEK. EĞİTİM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HAYAT BOYU ÖĞR.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ÖZEL ÖĞRETİM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ÖZEL EĞİTİM ve REHBERLİK HİZ. BÖLÜMÜ</a:t>
          </a:r>
        </a:p>
      </dgm:t>
    </dgm:pt>
    <dgm:pt modelId="{E836E638-C202-4358-8039-00B211EB9EFB}" type="parTrans" cxnId="{406C2396-8B7C-489A-90FA-B662120C6892}">
      <dgm:prSet/>
      <dgm:spPr/>
      <dgm:t>
        <a:bodyPr/>
        <a:lstStyle/>
        <a:p>
          <a:endParaRPr lang="tr-TR" sz="1200" b="1"/>
        </a:p>
      </dgm:t>
    </dgm:pt>
    <dgm:pt modelId="{CE8054EC-7F93-4243-8279-3166F61B0B19}" type="sibTrans" cxnId="{406C2396-8B7C-489A-90FA-B662120C6892}">
      <dgm:prSet/>
      <dgm:spPr/>
      <dgm:t>
        <a:bodyPr/>
        <a:lstStyle/>
        <a:p>
          <a:endParaRPr lang="tr-TR"/>
        </a:p>
      </dgm:t>
    </dgm:pt>
    <dgm:pt modelId="{86B8E487-6706-4EE9-BBDC-A4ED0E8719A0}">
      <dgm:prSet custT="1"/>
      <dgm:spPr>
        <a:gradFill rotWithShape="0">
          <a:gsLst>
            <a:gs pos="0">
              <a:schemeClr val="accent3">
                <a:lumMod val="50000"/>
              </a:schemeClr>
            </a:gs>
            <a:gs pos="80000">
              <a:srgbClr val="00B050"/>
            </a:gs>
            <a:gs pos="100000">
              <a:schemeClr val="accent1">
                <a:hueOff val="0"/>
                <a:satOff val="0"/>
                <a:lumOff val="0"/>
                <a:alphaOff val="0"/>
                <a:shade val="94000"/>
                <a:satMod val="135000"/>
              </a:schemeClr>
            </a:gs>
          </a:gsLst>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bg1"/>
              </a:solidFill>
              <a:effectLst/>
              <a:latin typeface="Calibri" pitchFamily="34" charset="0"/>
            </a:rPr>
            <a:t>BARINMA TEDBİRİ</a:t>
          </a:r>
          <a:endParaRPr kumimoji="0" lang="tr-TR" sz="2000" b="1" i="0" u="none" strike="noStrike" cap="none" normalizeH="0" baseline="0" dirty="0" smtClean="0">
            <a:ln/>
            <a:solidFill>
              <a:schemeClr val="bg1"/>
            </a:solidFill>
            <a:effectLst/>
            <a:latin typeface="Tahoma" pitchFamily="34" charset="0"/>
          </a:endParaRPr>
        </a:p>
      </dgm:t>
    </dgm:pt>
    <dgm:pt modelId="{C1FCD674-B028-435C-AF5C-01892913FA4A}" type="parTrans" cxnId="{E4BA0227-3D2C-4316-A687-8C6F72293150}">
      <dgm:prSet/>
      <dgm:spPr/>
      <dgm:t>
        <a:bodyPr/>
        <a:lstStyle/>
        <a:p>
          <a:endParaRPr lang="tr-TR" sz="1200" b="1"/>
        </a:p>
      </dgm:t>
    </dgm:pt>
    <dgm:pt modelId="{84ECE49D-9AA5-4C89-AD3E-D583C4686423}" type="sibTrans" cxnId="{E4BA0227-3D2C-4316-A687-8C6F72293150}">
      <dgm:prSet/>
      <dgm:spPr/>
      <dgm:t>
        <a:bodyPr/>
        <a:lstStyle/>
        <a:p>
          <a:endParaRPr lang="tr-TR"/>
        </a:p>
      </dgm:t>
    </dgm:pt>
    <dgm:pt modelId="{5562597C-9785-41D0-9A0D-878738D60456}">
      <dgm:prSet custT="1"/>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700" b="1" i="0" u="none" strike="noStrike" cap="none" normalizeH="0" baseline="0" dirty="0" smtClean="0">
              <a:ln/>
              <a:effectLst/>
              <a:latin typeface="Calibri" pitchFamily="34" charset="0"/>
            </a:rPr>
            <a:t>TEMEL EĞİTİM BÖLÜMÜ</a:t>
          </a:r>
        </a:p>
        <a:p>
          <a:pPr marL="0" lvl="0" indent="0" algn="ctr" defTabSz="914400" rtl="0">
            <a:lnSpc>
              <a:spcPct val="100000"/>
            </a:lnSpc>
            <a:spcBef>
              <a:spcPct val="0"/>
            </a:spcBef>
            <a:spcAft>
              <a:spcPts val="1000"/>
            </a:spcAft>
            <a:buNone/>
          </a:pPr>
          <a:r>
            <a:rPr kumimoji="0" lang="tr-TR" sz="1700" b="1" i="0" u="none" strike="noStrike" cap="none" normalizeH="0" baseline="0" dirty="0" smtClean="0">
              <a:ln/>
              <a:effectLst/>
              <a:latin typeface="Calibri" pitchFamily="34" charset="0"/>
            </a:rPr>
            <a:t>ORTAÖĞRETİM BÖLÜMÜ</a:t>
          </a:r>
        </a:p>
        <a:p>
          <a:pPr marL="0" lvl="0" indent="0" algn="ctr" defTabSz="914400" rtl="0">
            <a:lnSpc>
              <a:spcPct val="100000"/>
            </a:lnSpc>
            <a:spcBef>
              <a:spcPct val="0"/>
            </a:spcBef>
            <a:spcAft>
              <a:spcPts val="1000"/>
            </a:spcAft>
            <a:buNone/>
          </a:pPr>
          <a:r>
            <a:rPr kumimoji="0" lang="tr-TR" sz="1700" b="1" i="0" u="none" strike="noStrike" cap="none" normalizeH="0" baseline="0" dirty="0" smtClean="0">
              <a:ln/>
              <a:effectLst/>
              <a:latin typeface="Calibri" pitchFamily="34" charset="0"/>
            </a:rPr>
            <a:t>DİN ÖĞRETİMİ BÖLÜMÜ</a:t>
          </a:r>
        </a:p>
        <a:p>
          <a:pPr marL="0" lvl="0" indent="0" algn="ctr" defTabSz="914400" rtl="0">
            <a:lnSpc>
              <a:spcPct val="100000"/>
            </a:lnSpc>
            <a:spcBef>
              <a:spcPct val="0"/>
            </a:spcBef>
            <a:spcAft>
              <a:spcPts val="1000"/>
            </a:spcAft>
            <a:buNone/>
          </a:pPr>
          <a:r>
            <a:rPr kumimoji="0" lang="tr-TR" sz="1700" b="1" i="0" u="none" strike="noStrike" cap="none" normalizeH="0" baseline="0" dirty="0" smtClean="0">
              <a:ln/>
              <a:effectLst/>
              <a:latin typeface="Calibri" pitchFamily="34" charset="0"/>
            </a:rPr>
            <a:t>AND. MES. VE AND. TEK. EĞİTİM BÖLÜMÜ</a:t>
          </a:r>
        </a:p>
      </dgm:t>
    </dgm:pt>
    <dgm:pt modelId="{DB7DEC4E-AD2A-4C55-8D3D-341680D44AE9}" type="parTrans" cxnId="{0BF85798-135D-4E70-9353-F2E6B57734C3}">
      <dgm:prSet/>
      <dgm:spPr/>
      <dgm:t>
        <a:bodyPr/>
        <a:lstStyle/>
        <a:p>
          <a:endParaRPr lang="tr-TR" sz="1200" b="1"/>
        </a:p>
      </dgm:t>
    </dgm:pt>
    <dgm:pt modelId="{94E72FE2-99CF-4765-82A9-F7557FD658F3}" type="sibTrans" cxnId="{0BF85798-135D-4E70-9353-F2E6B57734C3}">
      <dgm:prSet/>
      <dgm:spPr/>
      <dgm:t>
        <a:bodyPr/>
        <a:lstStyle/>
        <a:p>
          <a:endParaRPr lang="tr-TR"/>
        </a:p>
      </dgm:t>
    </dgm:pt>
    <dgm:pt modelId="{71E140D0-02CE-4879-910B-E08109DF9BFF}">
      <dgm:prSet custT="1"/>
      <dgm:spPr>
        <a:gradFill rotWithShape="0">
          <a:gsLst>
            <a:gs pos="0">
              <a:schemeClr val="bg2">
                <a:lumMod val="60000"/>
                <a:lumOff val="40000"/>
              </a:schemeClr>
            </a:gs>
            <a:gs pos="80000">
              <a:schemeClr val="bg2">
                <a:lumMod val="60000"/>
                <a:lumOff val="40000"/>
              </a:schemeClr>
            </a:gs>
            <a:gs pos="100000">
              <a:schemeClr val="accent1">
                <a:hueOff val="0"/>
                <a:satOff val="0"/>
                <a:lumOff val="0"/>
                <a:alphaOff val="0"/>
                <a:shade val="94000"/>
                <a:satMod val="135000"/>
              </a:schemeClr>
            </a:gs>
          </a:gsLst>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tx1"/>
              </a:solidFill>
              <a:effectLst/>
              <a:latin typeface="Calibri" pitchFamily="34" charset="0"/>
            </a:rPr>
            <a:t>EVRAK KAYIT</a:t>
          </a:r>
          <a:endParaRPr kumimoji="0" lang="tr-TR" sz="2000" b="1" i="0" u="none" strike="noStrike" cap="none" normalizeH="0" baseline="0" dirty="0" smtClean="0">
            <a:ln/>
            <a:solidFill>
              <a:schemeClr val="tx1"/>
            </a:solidFill>
            <a:effectLst/>
            <a:latin typeface="Tahoma" pitchFamily="34" charset="0"/>
          </a:endParaRPr>
        </a:p>
      </dgm:t>
    </dgm:pt>
    <dgm:pt modelId="{A6D8A2BF-9838-4759-8FE1-C87E0AE010BA}" type="sibTrans" cxnId="{F70327FB-AC07-4243-BD30-8AB77E43C50A}">
      <dgm:prSet/>
      <dgm:spPr/>
      <dgm:t>
        <a:bodyPr/>
        <a:lstStyle/>
        <a:p>
          <a:endParaRPr lang="tr-TR"/>
        </a:p>
      </dgm:t>
    </dgm:pt>
    <dgm:pt modelId="{D32D4397-3937-4BE3-BCDE-ADAFFEAC323D}" type="parTrans" cxnId="{F70327FB-AC07-4243-BD30-8AB77E43C50A}">
      <dgm:prSet/>
      <dgm:spPr/>
      <dgm:t>
        <a:bodyPr/>
        <a:lstStyle/>
        <a:p>
          <a:endParaRPr lang="tr-TR" sz="1200" b="1"/>
        </a:p>
      </dgm:t>
    </dgm:pt>
    <dgm:pt modelId="{BB58ABE2-1F34-421D-B53D-BEEA334B7BB5}" type="pres">
      <dgm:prSet presAssocID="{04D60297-8FE1-403A-AD89-0F305CBE4FA4}" presName="hierChild1" presStyleCnt="0">
        <dgm:presLayoutVars>
          <dgm:orgChart val="1"/>
          <dgm:chPref val="1"/>
          <dgm:dir/>
          <dgm:animOne val="branch"/>
          <dgm:animLvl val="lvl"/>
          <dgm:resizeHandles/>
        </dgm:presLayoutVars>
      </dgm:prSet>
      <dgm:spPr/>
    </dgm:pt>
    <dgm:pt modelId="{1FF0701B-6444-44CD-B904-E21852C98230}" type="pres">
      <dgm:prSet presAssocID="{71E140D0-02CE-4879-910B-E08109DF9BFF}" presName="hierRoot1" presStyleCnt="0">
        <dgm:presLayoutVars>
          <dgm:hierBranch val="init"/>
        </dgm:presLayoutVars>
      </dgm:prSet>
      <dgm:spPr/>
    </dgm:pt>
    <dgm:pt modelId="{E2CA287E-EDE6-4A94-8D6B-8E8FDD16B5E4}" type="pres">
      <dgm:prSet presAssocID="{71E140D0-02CE-4879-910B-E08109DF9BFF}" presName="rootComposite1" presStyleCnt="0"/>
      <dgm:spPr/>
    </dgm:pt>
    <dgm:pt modelId="{AE408CDF-8F19-4006-A5E6-4C25D530FFE6}" type="pres">
      <dgm:prSet presAssocID="{71E140D0-02CE-4879-910B-E08109DF9BFF}" presName="rootText1" presStyleLbl="node0" presStyleIdx="0" presStyleCnt="1" custScaleX="225995">
        <dgm:presLayoutVars>
          <dgm:chPref val="3"/>
        </dgm:presLayoutVars>
      </dgm:prSet>
      <dgm:spPr/>
      <dgm:t>
        <a:bodyPr/>
        <a:lstStyle/>
        <a:p>
          <a:endParaRPr lang="tr-TR"/>
        </a:p>
      </dgm:t>
    </dgm:pt>
    <dgm:pt modelId="{A5C7F7DF-03D7-4589-B8D2-BDE39CE40C52}" type="pres">
      <dgm:prSet presAssocID="{71E140D0-02CE-4879-910B-E08109DF9BFF}" presName="rootConnector1" presStyleLbl="node1" presStyleIdx="0" presStyleCnt="0"/>
      <dgm:spPr/>
      <dgm:t>
        <a:bodyPr/>
        <a:lstStyle/>
        <a:p>
          <a:endParaRPr lang="tr-TR"/>
        </a:p>
      </dgm:t>
    </dgm:pt>
    <dgm:pt modelId="{7A5924A5-D027-402A-BA19-793C192865E1}" type="pres">
      <dgm:prSet presAssocID="{71E140D0-02CE-4879-910B-E08109DF9BFF}" presName="hierChild2" presStyleCnt="0"/>
      <dgm:spPr/>
    </dgm:pt>
    <dgm:pt modelId="{2ED58629-B048-4B42-AF66-8E62B67182AD}" type="pres">
      <dgm:prSet presAssocID="{48D253B2-F1A6-4D09-98B3-FB7567D0570F}" presName="Name37" presStyleLbl="parChTrans1D2" presStyleIdx="0" presStyleCnt="3"/>
      <dgm:spPr/>
      <dgm:t>
        <a:bodyPr/>
        <a:lstStyle/>
        <a:p>
          <a:endParaRPr lang="tr-TR"/>
        </a:p>
      </dgm:t>
    </dgm:pt>
    <dgm:pt modelId="{EB11AA8F-5FBC-4C2B-92CE-21A604C00FA9}" type="pres">
      <dgm:prSet presAssocID="{F988EAC2-A01D-41A6-8620-4A6CE8A6A290}" presName="hierRoot2" presStyleCnt="0">
        <dgm:presLayoutVars>
          <dgm:hierBranch val="r"/>
        </dgm:presLayoutVars>
      </dgm:prSet>
      <dgm:spPr/>
    </dgm:pt>
    <dgm:pt modelId="{F91E7735-521F-4584-9FD8-AA3B6A57F20B}" type="pres">
      <dgm:prSet presAssocID="{F988EAC2-A01D-41A6-8620-4A6CE8A6A290}" presName="rootComposite" presStyleCnt="0"/>
      <dgm:spPr/>
    </dgm:pt>
    <dgm:pt modelId="{07A25E58-A70A-4FA0-9038-6843BE62F68A}" type="pres">
      <dgm:prSet presAssocID="{F988EAC2-A01D-41A6-8620-4A6CE8A6A290}" presName="rootText" presStyleLbl="node2" presStyleIdx="0" presStyleCnt="3" custScaleX="211573">
        <dgm:presLayoutVars>
          <dgm:chPref val="3"/>
        </dgm:presLayoutVars>
      </dgm:prSet>
      <dgm:spPr/>
      <dgm:t>
        <a:bodyPr/>
        <a:lstStyle/>
        <a:p>
          <a:endParaRPr lang="tr-TR"/>
        </a:p>
      </dgm:t>
    </dgm:pt>
    <dgm:pt modelId="{D611071F-803F-42A2-873B-03E9A198B10E}" type="pres">
      <dgm:prSet presAssocID="{F988EAC2-A01D-41A6-8620-4A6CE8A6A290}" presName="rootConnector" presStyleLbl="node2" presStyleIdx="0" presStyleCnt="3"/>
      <dgm:spPr/>
      <dgm:t>
        <a:bodyPr/>
        <a:lstStyle/>
        <a:p>
          <a:endParaRPr lang="tr-TR"/>
        </a:p>
      </dgm:t>
    </dgm:pt>
    <dgm:pt modelId="{25C2AD34-DD10-4A63-8A5D-3BCC37F92FAC}" type="pres">
      <dgm:prSet presAssocID="{F988EAC2-A01D-41A6-8620-4A6CE8A6A290}" presName="hierChild4" presStyleCnt="0"/>
      <dgm:spPr/>
    </dgm:pt>
    <dgm:pt modelId="{19A04F09-A4F1-4089-B79E-BC7537C57C54}" type="pres">
      <dgm:prSet presAssocID="{67FEE277-6CDB-48B6-B76A-B8EB5571A6C6}" presName="Name50" presStyleLbl="parChTrans1D3" presStyleIdx="0" presStyleCnt="3" custSzX="388850"/>
      <dgm:spPr/>
      <dgm:t>
        <a:bodyPr/>
        <a:lstStyle/>
        <a:p>
          <a:endParaRPr lang="tr-TR"/>
        </a:p>
      </dgm:t>
    </dgm:pt>
    <dgm:pt modelId="{ABA7BF01-E23A-4AAF-838D-E1EB3ECD4CCD}" type="pres">
      <dgm:prSet presAssocID="{E6443571-E59B-4B0B-AE29-A084ECFCFC79}" presName="hierRoot2" presStyleCnt="0">
        <dgm:presLayoutVars>
          <dgm:hierBranch val="r"/>
        </dgm:presLayoutVars>
      </dgm:prSet>
      <dgm:spPr/>
    </dgm:pt>
    <dgm:pt modelId="{AD2C821E-AB6C-4144-85E1-024DD58A96DA}" type="pres">
      <dgm:prSet presAssocID="{E6443571-E59B-4B0B-AE29-A084ECFCFC79}" presName="rootComposite" presStyleCnt="0"/>
      <dgm:spPr/>
    </dgm:pt>
    <dgm:pt modelId="{E98898AC-F8DA-40E4-8690-5097CBABA575}" type="pres">
      <dgm:prSet presAssocID="{E6443571-E59B-4B0B-AE29-A084ECFCFC79}" presName="rootText" presStyleLbl="node3" presStyleIdx="0" presStyleCnt="3" custScaleX="181790" custScaleY="145943">
        <dgm:presLayoutVars>
          <dgm:chPref val="3"/>
        </dgm:presLayoutVars>
      </dgm:prSet>
      <dgm:spPr/>
      <dgm:t>
        <a:bodyPr/>
        <a:lstStyle/>
        <a:p>
          <a:endParaRPr lang="tr-TR"/>
        </a:p>
      </dgm:t>
    </dgm:pt>
    <dgm:pt modelId="{4E60BFF5-4071-44E0-B7F2-FE11953DCCD5}" type="pres">
      <dgm:prSet presAssocID="{E6443571-E59B-4B0B-AE29-A084ECFCFC79}" presName="rootConnector" presStyleLbl="node3" presStyleIdx="0" presStyleCnt="3"/>
      <dgm:spPr/>
      <dgm:t>
        <a:bodyPr/>
        <a:lstStyle/>
        <a:p>
          <a:endParaRPr lang="tr-TR"/>
        </a:p>
      </dgm:t>
    </dgm:pt>
    <dgm:pt modelId="{0C764A12-79AD-4AA2-9E5F-50472349211E}" type="pres">
      <dgm:prSet presAssocID="{E6443571-E59B-4B0B-AE29-A084ECFCFC79}" presName="hierChild4" presStyleCnt="0"/>
      <dgm:spPr/>
    </dgm:pt>
    <dgm:pt modelId="{5B1C04D4-44B8-443D-A950-264B0CF94449}" type="pres">
      <dgm:prSet presAssocID="{E6443571-E59B-4B0B-AE29-A084ECFCFC79}" presName="hierChild5" presStyleCnt="0"/>
      <dgm:spPr/>
    </dgm:pt>
    <dgm:pt modelId="{FC84D7EA-A762-4E6F-8CC0-474669048BBC}" type="pres">
      <dgm:prSet presAssocID="{F988EAC2-A01D-41A6-8620-4A6CE8A6A290}" presName="hierChild5" presStyleCnt="0"/>
      <dgm:spPr/>
    </dgm:pt>
    <dgm:pt modelId="{9569BF1C-88FA-417F-A7EF-F4BA4E15AC16}" type="pres">
      <dgm:prSet presAssocID="{2EF90B6E-5429-4B4F-9FF9-491B8DFE7D56}" presName="Name37" presStyleLbl="parChTrans1D2" presStyleIdx="1" presStyleCnt="3"/>
      <dgm:spPr/>
      <dgm:t>
        <a:bodyPr/>
        <a:lstStyle/>
        <a:p>
          <a:endParaRPr lang="tr-TR"/>
        </a:p>
      </dgm:t>
    </dgm:pt>
    <dgm:pt modelId="{D3E73037-57F2-43A3-BA40-3D612F33B90B}" type="pres">
      <dgm:prSet presAssocID="{F7DE9500-886D-41B4-B236-5942D835F2CE}" presName="hierRoot2" presStyleCnt="0">
        <dgm:presLayoutVars>
          <dgm:hierBranch val="r"/>
        </dgm:presLayoutVars>
      </dgm:prSet>
      <dgm:spPr/>
    </dgm:pt>
    <dgm:pt modelId="{BBFBA3C9-A683-4281-AAB1-8D77F15169E5}" type="pres">
      <dgm:prSet presAssocID="{F7DE9500-886D-41B4-B236-5942D835F2CE}" presName="rootComposite" presStyleCnt="0"/>
      <dgm:spPr/>
    </dgm:pt>
    <dgm:pt modelId="{CB619CC7-BF9C-42E9-A8AD-5CE8AE699101}" type="pres">
      <dgm:prSet presAssocID="{F7DE9500-886D-41B4-B236-5942D835F2CE}" presName="rootText" presStyleLbl="node2" presStyleIdx="1" presStyleCnt="3" custScaleX="211573">
        <dgm:presLayoutVars>
          <dgm:chPref val="3"/>
        </dgm:presLayoutVars>
      </dgm:prSet>
      <dgm:spPr/>
      <dgm:t>
        <a:bodyPr/>
        <a:lstStyle/>
        <a:p>
          <a:endParaRPr lang="tr-TR"/>
        </a:p>
      </dgm:t>
    </dgm:pt>
    <dgm:pt modelId="{BA3C9630-B325-472F-A077-1AFD8D028030}" type="pres">
      <dgm:prSet presAssocID="{F7DE9500-886D-41B4-B236-5942D835F2CE}" presName="rootConnector" presStyleLbl="node2" presStyleIdx="1" presStyleCnt="3"/>
      <dgm:spPr/>
      <dgm:t>
        <a:bodyPr/>
        <a:lstStyle/>
        <a:p>
          <a:endParaRPr lang="tr-TR"/>
        </a:p>
      </dgm:t>
    </dgm:pt>
    <dgm:pt modelId="{C8D4AED8-5174-4AEA-8EAA-5DB5E081441E}" type="pres">
      <dgm:prSet presAssocID="{F7DE9500-886D-41B4-B236-5942D835F2CE}" presName="hierChild4" presStyleCnt="0"/>
      <dgm:spPr/>
    </dgm:pt>
    <dgm:pt modelId="{2FC336E7-ADEF-4359-AC7B-BF6C90C85F7F}" type="pres">
      <dgm:prSet presAssocID="{E836E638-C202-4358-8039-00B211EB9EFB}" presName="Name50" presStyleLbl="parChTrans1D3" presStyleIdx="1" presStyleCnt="3" custSzX="388850"/>
      <dgm:spPr/>
      <dgm:t>
        <a:bodyPr/>
        <a:lstStyle/>
        <a:p>
          <a:endParaRPr lang="tr-TR"/>
        </a:p>
      </dgm:t>
    </dgm:pt>
    <dgm:pt modelId="{4F13E721-83D2-4ABD-B75C-20180B4EC5AF}" type="pres">
      <dgm:prSet presAssocID="{CED4BAD4-BE8B-48D8-8358-44A370C85911}" presName="hierRoot2" presStyleCnt="0">
        <dgm:presLayoutVars>
          <dgm:hierBranch val="r"/>
        </dgm:presLayoutVars>
      </dgm:prSet>
      <dgm:spPr/>
    </dgm:pt>
    <dgm:pt modelId="{355F34FE-9BE0-4BB3-A91A-4D86C82709BC}" type="pres">
      <dgm:prSet presAssocID="{CED4BAD4-BE8B-48D8-8358-44A370C85911}" presName="rootComposite" presStyleCnt="0"/>
      <dgm:spPr/>
    </dgm:pt>
    <dgm:pt modelId="{7FD5817F-0928-4A21-82C5-A4D7A7743398}" type="pres">
      <dgm:prSet presAssocID="{CED4BAD4-BE8B-48D8-8358-44A370C85911}" presName="rootText" presStyleLbl="node3" presStyleIdx="1" presStyleCnt="3" custScaleX="185965" custScaleY="375618" custLinFactNeighborX="-5007" custLinFactNeighborY="-27034">
        <dgm:presLayoutVars>
          <dgm:chPref val="3"/>
        </dgm:presLayoutVars>
      </dgm:prSet>
      <dgm:spPr/>
      <dgm:t>
        <a:bodyPr/>
        <a:lstStyle/>
        <a:p>
          <a:endParaRPr lang="tr-TR"/>
        </a:p>
      </dgm:t>
    </dgm:pt>
    <dgm:pt modelId="{E053A7CE-4FE8-44F7-8629-E1901878899D}" type="pres">
      <dgm:prSet presAssocID="{CED4BAD4-BE8B-48D8-8358-44A370C85911}" presName="rootConnector" presStyleLbl="node3" presStyleIdx="1" presStyleCnt="3"/>
      <dgm:spPr/>
      <dgm:t>
        <a:bodyPr/>
        <a:lstStyle/>
        <a:p>
          <a:endParaRPr lang="tr-TR"/>
        </a:p>
      </dgm:t>
    </dgm:pt>
    <dgm:pt modelId="{94308EEC-FD67-43AE-A890-1771A8CEA095}" type="pres">
      <dgm:prSet presAssocID="{CED4BAD4-BE8B-48D8-8358-44A370C85911}" presName="hierChild4" presStyleCnt="0"/>
      <dgm:spPr/>
    </dgm:pt>
    <dgm:pt modelId="{0F2FE589-4F3A-48D5-8F6B-3B66DA6AE31E}" type="pres">
      <dgm:prSet presAssocID="{CED4BAD4-BE8B-48D8-8358-44A370C85911}" presName="hierChild5" presStyleCnt="0"/>
      <dgm:spPr/>
    </dgm:pt>
    <dgm:pt modelId="{470A25D0-899C-4AB0-AE1F-A25EA9957126}" type="pres">
      <dgm:prSet presAssocID="{F7DE9500-886D-41B4-B236-5942D835F2CE}" presName="hierChild5" presStyleCnt="0"/>
      <dgm:spPr/>
    </dgm:pt>
    <dgm:pt modelId="{F9B36761-772B-47E4-A333-95805D84F2B9}" type="pres">
      <dgm:prSet presAssocID="{C1FCD674-B028-435C-AF5C-01892913FA4A}" presName="Name37" presStyleLbl="parChTrans1D2" presStyleIdx="2" presStyleCnt="3"/>
      <dgm:spPr/>
      <dgm:t>
        <a:bodyPr/>
        <a:lstStyle/>
        <a:p>
          <a:endParaRPr lang="tr-TR"/>
        </a:p>
      </dgm:t>
    </dgm:pt>
    <dgm:pt modelId="{22D6786D-C44C-4F33-8518-235D90A6409A}" type="pres">
      <dgm:prSet presAssocID="{86B8E487-6706-4EE9-BBDC-A4ED0E8719A0}" presName="hierRoot2" presStyleCnt="0">
        <dgm:presLayoutVars>
          <dgm:hierBranch val="r"/>
        </dgm:presLayoutVars>
      </dgm:prSet>
      <dgm:spPr/>
    </dgm:pt>
    <dgm:pt modelId="{FE76522D-8C8B-4255-8B70-CD90916A7B41}" type="pres">
      <dgm:prSet presAssocID="{86B8E487-6706-4EE9-BBDC-A4ED0E8719A0}" presName="rootComposite" presStyleCnt="0"/>
      <dgm:spPr/>
    </dgm:pt>
    <dgm:pt modelId="{BC4742A1-FCE2-451E-8BB4-8875707BE9B6}" type="pres">
      <dgm:prSet presAssocID="{86B8E487-6706-4EE9-BBDC-A4ED0E8719A0}" presName="rootText" presStyleLbl="node2" presStyleIdx="2" presStyleCnt="3" custScaleX="211573">
        <dgm:presLayoutVars>
          <dgm:chPref val="3"/>
        </dgm:presLayoutVars>
      </dgm:prSet>
      <dgm:spPr/>
      <dgm:t>
        <a:bodyPr/>
        <a:lstStyle/>
        <a:p>
          <a:endParaRPr lang="tr-TR"/>
        </a:p>
      </dgm:t>
    </dgm:pt>
    <dgm:pt modelId="{817DE05A-317D-4810-A326-41D3D421307E}" type="pres">
      <dgm:prSet presAssocID="{86B8E487-6706-4EE9-BBDC-A4ED0E8719A0}" presName="rootConnector" presStyleLbl="node2" presStyleIdx="2" presStyleCnt="3"/>
      <dgm:spPr/>
      <dgm:t>
        <a:bodyPr/>
        <a:lstStyle/>
        <a:p>
          <a:endParaRPr lang="tr-TR"/>
        </a:p>
      </dgm:t>
    </dgm:pt>
    <dgm:pt modelId="{3557C288-BEE5-49DC-A3E7-3EFD56244A6B}" type="pres">
      <dgm:prSet presAssocID="{86B8E487-6706-4EE9-BBDC-A4ED0E8719A0}" presName="hierChild4" presStyleCnt="0"/>
      <dgm:spPr/>
    </dgm:pt>
    <dgm:pt modelId="{FE80DCA1-3D78-4833-94DC-5D379D60E8D9}" type="pres">
      <dgm:prSet presAssocID="{DB7DEC4E-AD2A-4C55-8D3D-341680D44AE9}" presName="Name50" presStyleLbl="parChTrans1D3" presStyleIdx="2" presStyleCnt="3" custSzX="388850"/>
      <dgm:spPr/>
      <dgm:t>
        <a:bodyPr/>
        <a:lstStyle/>
        <a:p>
          <a:endParaRPr lang="tr-TR"/>
        </a:p>
      </dgm:t>
    </dgm:pt>
    <dgm:pt modelId="{399F376A-BACC-4EF1-8FB8-32F08423FA5A}" type="pres">
      <dgm:prSet presAssocID="{5562597C-9785-41D0-9A0D-878738D60456}" presName="hierRoot2" presStyleCnt="0">
        <dgm:presLayoutVars>
          <dgm:hierBranch val="r"/>
        </dgm:presLayoutVars>
      </dgm:prSet>
      <dgm:spPr/>
    </dgm:pt>
    <dgm:pt modelId="{4B207E4A-18EE-4164-8979-C869C401243A}" type="pres">
      <dgm:prSet presAssocID="{5562597C-9785-41D0-9A0D-878738D60456}" presName="rootComposite" presStyleCnt="0"/>
      <dgm:spPr/>
    </dgm:pt>
    <dgm:pt modelId="{943F3911-C436-410C-9AEA-C171E53A139E}" type="pres">
      <dgm:prSet presAssocID="{5562597C-9785-41D0-9A0D-878738D60456}" presName="rootText" presStyleLbl="node3" presStyleIdx="2" presStyleCnt="3" custScaleX="211573" custScaleY="331435">
        <dgm:presLayoutVars>
          <dgm:chPref val="3"/>
        </dgm:presLayoutVars>
      </dgm:prSet>
      <dgm:spPr/>
      <dgm:t>
        <a:bodyPr/>
        <a:lstStyle/>
        <a:p>
          <a:endParaRPr lang="tr-TR"/>
        </a:p>
      </dgm:t>
    </dgm:pt>
    <dgm:pt modelId="{03F9CD25-9678-428D-A668-3DB99532A866}" type="pres">
      <dgm:prSet presAssocID="{5562597C-9785-41D0-9A0D-878738D60456}" presName="rootConnector" presStyleLbl="node3" presStyleIdx="2" presStyleCnt="3"/>
      <dgm:spPr/>
      <dgm:t>
        <a:bodyPr/>
        <a:lstStyle/>
        <a:p>
          <a:endParaRPr lang="tr-TR"/>
        </a:p>
      </dgm:t>
    </dgm:pt>
    <dgm:pt modelId="{D3F28EE9-AF3D-4FB0-BD82-8132F2A94CFD}" type="pres">
      <dgm:prSet presAssocID="{5562597C-9785-41D0-9A0D-878738D60456}" presName="hierChild4" presStyleCnt="0"/>
      <dgm:spPr/>
    </dgm:pt>
    <dgm:pt modelId="{108BD6CB-2271-4558-BA17-D0177054CA2B}" type="pres">
      <dgm:prSet presAssocID="{5562597C-9785-41D0-9A0D-878738D60456}" presName="hierChild5" presStyleCnt="0"/>
      <dgm:spPr/>
    </dgm:pt>
    <dgm:pt modelId="{8AA50409-DD37-4889-9618-79701772293F}" type="pres">
      <dgm:prSet presAssocID="{86B8E487-6706-4EE9-BBDC-A4ED0E8719A0}" presName="hierChild5" presStyleCnt="0"/>
      <dgm:spPr/>
    </dgm:pt>
    <dgm:pt modelId="{BE1E4178-265A-4606-B92C-5F2C21D935D1}" type="pres">
      <dgm:prSet presAssocID="{71E140D0-02CE-4879-910B-E08109DF9BFF}" presName="hierChild3" presStyleCnt="0"/>
      <dgm:spPr/>
    </dgm:pt>
  </dgm:ptLst>
  <dgm:cxnLst>
    <dgm:cxn modelId="{C8B20BBF-6739-4FD2-AA28-6220498F2071}" type="presOf" srcId="{CED4BAD4-BE8B-48D8-8358-44A370C85911}" destId="{E053A7CE-4FE8-44F7-8629-E1901878899D}" srcOrd="1" destOrd="0" presId="urn:microsoft.com/office/officeart/2005/8/layout/orgChart1"/>
    <dgm:cxn modelId="{F0B8AE4F-B3DF-4585-BDB4-6F2A03C2CD99}" type="presOf" srcId="{04D60297-8FE1-403A-AD89-0F305CBE4FA4}" destId="{BB58ABE2-1F34-421D-B53D-BEEA334B7BB5}" srcOrd="0" destOrd="0" presId="urn:microsoft.com/office/officeart/2005/8/layout/orgChart1"/>
    <dgm:cxn modelId="{0BF85798-135D-4E70-9353-F2E6B57734C3}" srcId="{86B8E487-6706-4EE9-BBDC-A4ED0E8719A0}" destId="{5562597C-9785-41D0-9A0D-878738D60456}" srcOrd="0" destOrd="0" parTransId="{DB7DEC4E-AD2A-4C55-8D3D-341680D44AE9}" sibTransId="{94E72FE2-99CF-4765-82A9-F7557FD658F3}"/>
    <dgm:cxn modelId="{EEE930F5-7DC0-416B-BF73-0177F835964B}" type="presOf" srcId="{E6443571-E59B-4B0B-AE29-A084ECFCFC79}" destId="{E98898AC-F8DA-40E4-8690-5097CBABA575}" srcOrd="0" destOrd="0" presId="urn:microsoft.com/office/officeart/2005/8/layout/orgChart1"/>
    <dgm:cxn modelId="{9CA49267-2EDB-4922-9106-F5A1A26287DF}" type="presOf" srcId="{F7DE9500-886D-41B4-B236-5942D835F2CE}" destId="{BA3C9630-B325-472F-A077-1AFD8D028030}" srcOrd="1" destOrd="0" presId="urn:microsoft.com/office/officeart/2005/8/layout/orgChart1"/>
    <dgm:cxn modelId="{A773202E-E587-441F-B7C2-3B7E8F5E6822}" type="presOf" srcId="{48D253B2-F1A6-4D09-98B3-FB7567D0570F}" destId="{2ED58629-B048-4B42-AF66-8E62B67182AD}" srcOrd="0" destOrd="0" presId="urn:microsoft.com/office/officeart/2005/8/layout/orgChart1"/>
    <dgm:cxn modelId="{48553E83-0801-48DD-92AF-9939EB463F64}" type="presOf" srcId="{2EF90B6E-5429-4B4F-9FF9-491B8DFE7D56}" destId="{9569BF1C-88FA-417F-A7EF-F4BA4E15AC16}" srcOrd="0" destOrd="0" presId="urn:microsoft.com/office/officeart/2005/8/layout/orgChart1"/>
    <dgm:cxn modelId="{E56C8E5E-586C-46D6-8E44-94077C116CFC}" type="presOf" srcId="{67FEE277-6CDB-48B6-B76A-B8EB5571A6C6}" destId="{19A04F09-A4F1-4089-B79E-BC7537C57C54}" srcOrd="0" destOrd="0" presId="urn:microsoft.com/office/officeart/2005/8/layout/orgChart1"/>
    <dgm:cxn modelId="{96140F46-883B-41C1-B91B-F4E42EDBF878}" type="presOf" srcId="{86B8E487-6706-4EE9-BBDC-A4ED0E8719A0}" destId="{817DE05A-317D-4810-A326-41D3D421307E}" srcOrd="1" destOrd="0" presId="urn:microsoft.com/office/officeart/2005/8/layout/orgChart1"/>
    <dgm:cxn modelId="{EA5EFC32-5D63-4953-9950-18E365031B87}" type="presOf" srcId="{CED4BAD4-BE8B-48D8-8358-44A370C85911}" destId="{7FD5817F-0928-4A21-82C5-A4D7A7743398}" srcOrd="0" destOrd="0" presId="urn:microsoft.com/office/officeart/2005/8/layout/orgChart1"/>
    <dgm:cxn modelId="{1D21AD57-975C-45DE-B6CA-3A78894A5710}" type="presOf" srcId="{F7DE9500-886D-41B4-B236-5942D835F2CE}" destId="{CB619CC7-BF9C-42E9-A8AD-5CE8AE699101}" srcOrd="0" destOrd="0" presId="urn:microsoft.com/office/officeart/2005/8/layout/orgChart1"/>
    <dgm:cxn modelId="{964BC054-FB47-4CE8-8CF9-FC025BCD65A1}" type="presOf" srcId="{5562597C-9785-41D0-9A0D-878738D60456}" destId="{03F9CD25-9678-428D-A668-3DB99532A866}" srcOrd="1" destOrd="0" presId="urn:microsoft.com/office/officeart/2005/8/layout/orgChart1"/>
    <dgm:cxn modelId="{406C2396-8B7C-489A-90FA-B662120C6892}" srcId="{F7DE9500-886D-41B4-B236-5942D835F2CE}" destId="{CED4BAD4-BE8B-48D8-8358-44A370C85911}" srcOrd="0" destOrd="0" parTransId="{E836E638-C202-4358-8039-00B211EB9EFB}" sibTransId="{CE8054EC-7F93-4243-8279-3166F61B0B19}"/>
    <dgm:cxn modelId="{F70327FB-AC07-4243-BD30-8AB77E43C50A}" srcId="{04D60297-8FE1-403A-AD89-0F305CBE4FA4}" destId="{71E140D0-02CE-4879-910B-E08109DF9BFF}" srcOrd="0" destOrd="0" parTransId="{D32D4397-3937-4BE3-BCDE-ADAFFEAC323D}" sibTransId="{A6D8A2BF-9838-4759-8FE1-C87E0AE010BA}"/>
    <dgm:cxn modelId="{E4BA0227-3D2C-4316-A687-8C6F72293150}" srcId="{71E140D0-02CE-4879-910B-E08109DF9BFF}" destId="{86B8E487-6706-4EE9-BBDC-A4ED0E8719A0}" srcOrd="2" destOrd="0" parTransId="{C1FCD674-B028-435C-AF5C-01892913FA4A}" sibTransId="{84ECE49D-9AA5-4C89-AD3E-D583C4686423}"/>
    <dgm:cxn modelId="{A4485870-A9A0-4C2B-8158-B9F090B83861}" srcId="{F988EAC2-A01D-41A6-8620-4A6CE8A6A290}" destId="{E6443571-E59B-4B0B-AE29-A084ECFCFC79}" srcOrd="0" destOrd="0" parTransId="{67FEE277-6CDB-48B6-B76A-B8EB5571A6C6}" sibTransId="{82AD7991-CEEF-49DA-8B3F-A5D421A0DB7A}"/>
    <dgm:cxn modelId="{661BF164-D39B-4DD3-B3C7-12758B2AEC7D}" type="presOf" srcId="{F988EAC2-A01D-41A6-8620-4A6CE8A6A290}" destId="{D611071F-803F-42A2-873B-03E9A198B10E}" srcOrd="1" destOrd="0" presId="urn:microsoft.com/office/officeart/2005/8/layout/orgChart1"/>
    <dgm:cxn modelId="{6880FF8E-D1FA-4387-8E4B-BFCFF283D397}" srcId="{71E140D0-02CE-4879-910B-E08109DF9BFF}" destId="{F7DE9500-886D-41B4-B236-5942D835F2CE}" srcOrd="1" destOrd="0" parTransId="{2EF90B6E-5429-4B4F-9FF9-491B8DFE7D56}" sibTransId="{F4929CB7-83FB-412D-AA41-35CAE8977792}"/>
    <dgm:cxn modelId="{5498E9E4-A76B-4551-BBF4-F377E89BC2A7}" type="presOf" srcId="{E836E638-C202-4358-8039-00B211EB9EFB}" destId="{2FC336E7-ADEF-4359-AC7B-BF6C90C85F7F}" srcOrd="0" destOrd="0" presId="urn:microsoft.com/office/officeart/2005/8/layout/orgChart1"/>
    <dgm:cxn modelId="{E88DF26A-0331-4278-9408-A2E3CA03FD07}" type="presOf" srcId="{5562597C-9785-41D0-9A0D-878738D60456}" destId="{943F3911-C436-410C-9AEA-C171E53A139E}" srcOrd="0" destOrd="0" presId="urn:microsoft.com/office/officeart/2005/8/layout/orgChart1"/>
    <dgm:cxn modelId="{F7E6A591-ED02-43D8-87CD-F8F41C5C6F73}" type="presOf" srcId="{F988EAC2-A01D-41A6-8620-4A6CE8A6A290}" destId="{07A25E58-A70A-4FA0-9038-6843BE62F68A}" srcOrd="0" destOrd="0" presId="urn:microsoft.com/office/officeart/2005/8/layout/orgChart1"/>
    <dgm:cxn modelId="{619105F9-D8E4-4936-B46C-B24C39EBB80B}" type="presOf" srcId="{C1FCD674-B028-435C-AF5C-01892913FA4A}" destId="{F9B36761-772B-47E4-A333-95805D84F2B9}" srcOrd="0" destOrd="0" presId="urn:microsoft.com/office/officeart/2005/8/layout/orgChart1"/>
    <dgm:cxn modelId="{A29F548B-0976-47BA-B168-36F1958F3E48}" type="presOf" srcId="{71E140D0-02CE-4879-910B-E08109DF9BFF}" destId="{A5C7F7DF-03D7-4589-B8D2-BDE39CE40C52}" srcOrd="1" destOrd="0" presId="urn:microsoft.com/office/officeart/2005/8/layout/orgChart1"/>
    <dgm:cxn modelId="{A63DD564-1EAE-4F20-8EA9-087A6781B229}" srcId="{71E140D0-02CE-4879-910B-E08109DF9BFF}" destId="{F988EAC2-A01D-41A6-8620-4A6CE8A6A290}" srcOrd="0" destOrd="0" parTransId="{48D253B2-F1A6-4D09-98B3-FB7567D0570F}" sibTransId="{94246537-AEFD-46B4-A8A9-3A433E9BBD76}"/>
    <dgm:cxn modelId="{2FB86958-2CD0-41AA-A79B-DB9602984614}" type="presOf" srcId="{71E140D0-02CE-4879-910B-E08109DF9BFF}" destId="{AE408CDF-8F19-4006-A5E6-4C25D530FFE6}" srcOrd="0" destOrd="0" presId="urn:microsoft.com/office/officeart/2005/8/layout/orgChart1"/>
    <dgm:cxn modelId="{51ACC7BD-65D9-4022-94BC-8C44EA67582A}" type="presOf" srcId="{E6443571-E59B-4B0B-AE29-A084ECFCFC79}" destId="{4E60BFF5-4071-44E0-B7F2-FE11953DCCD5}" srcOrd="1" destOrd="0" presId="urn:microsoft.com/office/officeart/2005/8/layout/orgChart1"/>
    <dgm:cxn modelId="{3D479D78-7512-46D7-B298-64CE46CFCD2C}" type="presOf" srcId="{86B8E487-6706-4EE9-BBDC-A4ED0E8719A0}" destId="{BC4742A1-FCE2-451E-8BB4-8875707BE9B6}" srcOrd="0" destOrd="0" presId="urn:microsoft.com/office/officeart/2005/8/layout/orgChart1"/>
    <dgm:cxn modelId="{DC4A2B6F-71E0-4969-9920-FED83772D490}" type="presOf" srcId="{DB7DEC4E-AD2A-4C55-8D3D-341680D44AE9}" destId="{FE80DCA1-3D78-4833-94DC-5D379D60E8D9}" srcOrd="0" destOrd="0" presId="urn:microsoft.com/office/officeart/2005/8/layout/orgChart1"/>
    <dgm:cxn modelId="{164CC6DA-3835-4C12-A6AB-6C7F6220C482}" type="presParOf" srcId="{BB58ABE2-1F34-421D-B53D-BEEA334B7BB5}" destId="{1FF0701B-6444-44CD-B904-E21852C98230}" srcOrd="0" destOrd="0" presId="urn:microsoft.com/office/officeart/2005/8/layout/orgChart1"/>
    <dgm:cxn modelId="{728493B7-3ADF-475A-B64B-8F914C5C9796}" type="presParOf" srcId="{1FF0701B-6444-44CD-B904-E21852C98230}" destId="{E2CA287E-EDE6-4A94-8D6B-8E8FDD16B5E4}" srcOrd="0" destOrd="0" presId="urn:microsoft.com/office/officeart/2005/8/layout/orgChart1"/>
    <dgm:cxn modelId="{6CF8A8CF-DEEC-4594-89DF-3EAE9701FA14}" type="presParOf" srcId="{E2CA287E-EDE6-4A94-8D6B-8E8FDD16B5E4}" destId="{AE408CDF-8F19-4006-A5E6-4C25D530FFE6}" srcOrd="0" destOrd="0" presId="urn:microsoft.com/office/officeart/2005/8/layout/orgChart1"/>
    <dgm:cxn modelId="{7809C531-E394-4836-90DB-B2DF7529FC1F}" type="presParOf" srcId="{E2CA287E-EDE6-4A94-8D6B-8E8FDD16B5E4}" destId="{A5C7F7DF-03D7-4589-B8D2-BDE39CE40C52}" srcOrd="1" destOrd="0" presId="urn:microsoft.com/office/officeart/2005/8/layout/orgChart1"/>
    <dgm:cxn modelId="{68CBC7FA-E22B-4263-A751-7A162BEB2EB7}" type="presParOf" srcId="{1FF0701B-6444-44CD-B904-E21852C98230}" destId="{7A5924A5-D027-402A-BA19-793C192865E1}" srcOrd="1" destOrd="0" presId="urn:microsoft.com/office/officeart/2005/8/layout/orgChart1"/>
    <dgm:cxn modelId="{A336A473-30D2-4FBE-87AE-10AA9CB79BBA}" type="presParOf" srcId="{7A5924A5-D027-402A-BA19-793C192865E1}" destId="{2ED58629-B048-4B42-AF66-8E62B67182AD}" srcOrd="0" destOrd="0" presId="urn:microsoft.com/office/officeart/2005/8/layout/orgChart1"/>
    <dgm:cxn modelId="{9B589F4B-BD87-4867-81AC-351352997FB6}" type="presParOf" srcId="{7A5924A5-D027-402A-BA19-793C192865E1}" destId="{EB11AA8F-5FBC-4C2B-92CE-21A604C00FA9}" srcOrd="1" destOrd="0" presId="urn:microsoft.com/office/officeart/2005/8/layout/orgChart1"/>
    <dgm:cxn modelId="{EBE9E407-2769-4BF3-A91E-3FE160A590FF}" type="presParOf" srcId="{EB11AA8F-5FBC-4C2B-92CE-21A604C00FA9}" destId="{F91E7735-521F-4584-9FD8-AA3B6A57F20B}" srcOrd="0" destOrd="0" presId="urn:microsoft.com/office/officeart/2005/8/layout/orgChart1"/>
    <dgm:cxn modelId="{175085CE-ED3E-4A22-A9AF-8534DC0D8DD2}" type="presParOf" srcId="{F91E7735-521F-4584-9FD8-AA3B6A57F20B}" destId="{07A25E58-A70A-4FA0-9038-6843BE62F68A}" srcOrd="0" destOrd="0" presId="urn:microsoft.com/office/officeart/2005/8/layout/orgChart1"/>
    <dgm:cxn modelId="{C74551AC-BD65-4F0F-A676-0A6F9C099B05}" type="presParOf" srcId="{F91E7735-521F-4584-9FD8-AA3B6A57F20B}" destId="{D611071F-803F-42A2-873B-03E9A198B10E}" srcOrd="1" destOrd="0" presId="urn:microsoft.com/office/officeart/2005/8/layout/orgChart1"/>
    <dgm:cxn modelId="{8585FBFD-D551-4D0E-B75D-C57D13FF6484}" type="presParOf" srcId="{EB11AA8F-5FBC-4C2B-92CE-21A604C00FA9}" destId="{25C2AD34-DD10-4A63-8A5D-3BCC37F92FAC}" srcOrd="1" destOrd="0" presId="urn:microsoft.com/office/officeart/2005/8/layout/orgChart1"/>
    <dgm:cxn modelId="{C60C4A26-E549-4637-936E-65D149328458}" type="presParOf" srcId="{25C2AD34-DD10-4A63-8A5D-3BCC37F92FAC}" destId="{19A04F09-A4F1-4089-B79E-BC7537C57C54}" srcOrd="0" destOrd="0" presId="urn:microsoft.com/office/officeart/2005/8/layout/orgChart1"/>
    <dgm:cxn modelId="{617E1F9F-0FE1-4874-B2C1-9981B906EA9E}" type="presParOf" srcId="{25C2AD34-DD10-4A63-8A5D-3BCC37F92FAC}" destId="{ABA7BF01-E23A-4AAF-838D-E1EB3ECD4CCD}" srcOrd="1" destOrd="0" presId="urn:microsoft.com/office/officeart/2005/8/layout/orgChart1"/>
    <dgm:cxn modelId="{17BC8516-AF7C-4652-A6CF-74BFF1E8DB50}" type="presParOf" srcId="{ABA7BF01-E23A-4AAF-838D-E1EB3ECD4CCD}" destId="{AD2C821E-AB6C-4144-85E1-024DD58A96DA}" srcOrd="0" destOrd="0" presId="urn:microsoft.com/office/officeart/2005/8/layout/orgChart1"/>
    <dgm:cxn modelId="{FB7237BB-58E5-4FA7-925E-FEE11E10BEA4}" type="presParOf" srcId="{AD2C821E-AB6C-4144-85E1-024DD58A96DA}" destId="{E98898AC-F8DA-40E4-8690-5097CBABA575}" srcOrd="0" destOrd="0" presId="urn:microsoft.com/office/officeart/2005/8/layout/orgChart1"/>
    <dgm:cxn modelId="{A76A0CDF-67BB-46E8-94CA-77032A7CE591}" type="presParOf" srcId="{AD2C821E-AB6C-4144-85E1-024DD58A96DA}" destId="{4E60BFF5-4071-44E0-B7F2-FE11953DCCD5}" srcOrd="1" destOrd="0" presId="urn:microsoft.com/office/officeart/2005/8/layout/orgChart1"/>
    <dgm:cxn modelId="{BF2B27FD-DE5D-4407-AE0B-0B843C2C296C}" type="presParOf" srcId="{ABA7BF01-E23A-4AAF-838D-E1EB3ECD4CCD}" destId="{0C764A12-79AD-4AA2-9E5F-50472349211E}" srcOrd="1" destOrd="0" presId="urn:microsoft.com/office/officeart/2005/8/layout/orgChart1"/>
    <dgm:cxn modelId="{8940D274-1442-4467-AEA8-42EB3F854042}" type="presParOf" srcId="{ABA7BF01-E23A-4AAF-838D-E1EB3ECD4CCD}" destId="{5B1C04D4-44B8-443D-A950-264B0CF94449}" srcOrd="2" destOrd="0" presId="urn:microsoft.com/office/officeart/2005/8/layout/orgChart1"/>
    <dgm:cxn modelId="{8357F54D-B26C-432B-83EC-6775322BDBF7}" type="presParOf" srcId="{EB11AA8F-5FBC-4C2B-92CE-21A604C00FA9}" destId="{FC84D7EA-A762-4E6F-8CC0-474669048BBC}" srcOrd="2" destOrd="0" presId="urn:microsoft.com/office/officeart/2005/8/layout/orgChart1"/>
    <dgm:cxn modelId="{2AFCCB3D-8F99-4022-8E85-62C4442133C3}" type="presParOf" srcId="{7A5924A5-D027-402A-BA19-793C192865E1}" destId="{9569BF1C-88FA-417F-A7EF-F4BA4E15AC16}" srcOrd="2" destOrd="0" presId="urn:microsoft.com/office/officeart/2005/8/layout/orgChart1"/>
    <dgm:cxn modelId="{93E1DFAC-E584-46A9-9509-91F8CE740041}" type="presParOf" srcId="{7A5924A5-D027-402A-BA19-793C192865E1}" destId="{D3E73037-57F2-43A3-BA40-3D612F33B90B}" srcOrd="3" destOrd="0" presId="urn:microsoft.com/office/officeart/2005/8/layout/orgChart1"/>
    <dgm:cxn modelId="{3C9091D9-D22E-49ED-A434-776175660CA8}" type="presParOf" srcId="{D3E73037-57F2-43A3-BA40-3D612F33B90B}" destId="{BBFBA3C9-A683-4281-AAB1-8D77F15169E5}" srcOrd="0" destOrd="0" presId="urn:microsoft.com/office/officeart/2005/8/layout/orgChart1"/>
    <dgm:cxn modelId="{0809293E-04A7-49F2-AAB6-B76D97B5FD7F}" type="presParOf" srcId="{BBFBA3C9-A683-4281-AAB1-8D77F15169E5}" destId="{CB619CC7-BF9C-42E9-A8AD-5CE8AE699101}" srcOrd="0" destOrd="0" presId="urn:microsoft.com/office/officeart/2005/8/layout/orgChart1"/>
    <dgm:cxn modelId="{AC28880E-6DE8-4BB2-9816-F9F83E03A0B1}" type="presParOf" srcId="{BBFBA3C9-A683-4281-AAB1-8D77F15169E5}" destId="{BA3C9630-B325-472F-A077-1AFD8D028030}" srcOrd="1" destOrd="0" presId="urn:microsoft.com/office/officeart/2005/8/layout/orgChart1"/>
    <dgm:cxn modelId="{1F6C1E5A-F968-423C-98E1-6458BAF3AC07}" type="presParOf" srcId="{D3E73037-57F2-43A3-BA40-3D612F33B90B}" destId="{C8D4AED8-5174-4AEA-8EAA-5DB5E081441E}" srcOrd="1" destOrd="0" presId="urn:microsoft.com/office/officeart/2005/8/layout/orgChart1"/>
    <dgm:cxn modelId="{BFD419D9-1046-4023-9A2F-739953891713}" type="presParOf" srcId="{C8D4AED8-5174-4AEA-8EAA-5DB5E081441E}" destId="{2FC336E7-ADEF-4359-AC7B-BF6C90C85F7F}" srcOrd="0" destOrd="0" presId="urn:microsoft.com/office/officeart/2005/8/layout/orgChart1"/>
    <dgm:cxn modelId="{4D20B3DD-2D55-43DD-91DB-2386669E6BC8}" type="presParOf" srcId="{C8D4AED8-5174-4AEA-8EAA-5DB5E081441E}" destId="{4F13E721-83D2-4ABD-B75C-20180B4EC5AF}" srcOrd="1" destOrd="0" presId="urn:microsoft.com/office/officeart/2005/8/layout/orgChart1"/>
    <dgm:cxn modelId="{AF0D956B-7B3E-4802-B837-35AB7FB9F522}" type="presParOf" srcId="{4F13E721-83D2-4ABD-B75C-20180B4EC5AF}" destId="{355F34FE-9BE0-4BB3-A91A-4D86C82709BC}" srcOrd="0" destOrd="0" presId="urn:microsoft.com/office/officeart/2005/8/layout/orgChart1"/>
    <dgm:cxn modelId="{217386A0-F372-4ECF-B380-A97866F9FBB9}" type="presParOf" srcId="{355F34FE-9BE0-4BB3-A91A-4D86C82709BC}" destId="{7FD5817F-0928-4A21-82C5-A4D7A7743398}" srcOrd="0" destOrd="0" presId="urn:microsoft.com/office/officeart/2005/8/layout/orgChart1"/>
    <dgm:cxn modelId="{50C78C6C-C62C-4893-9F2D-396FA1F7CAB2}" type="presParOf" srcId="{355F34FE-9BE0-4BB3-A91A-4D86C82709BC}" destId="{E053A7CE-4FE8-44F7-8629-E1901878899D}" srcOrd="1" destOrd="0" presId="urn:microsoft.com/office/officeart/2005/8/layout/orgChart1"/>
    <dgm:cxn modelId="{8A76D4F1-B1BD-4B8B-9E35-15EC14103335}" type="presParOf" srcId="{4F13E721-83D2-4ABD-B75C-20180B4EC5AF}" destId="{94308EEC-FD67-43AE-A890-1771A8CEA095}" srcOrd="1" destOrd="0" presId="urn:microsoft.com/office/officeart/2005/8/layout/orgChart1"/>
    <dgm:cxn modelId="{75AF2D0E-2CE4-465C-9A3C-4BDB762D4E67}" type="presParOf" srcId="{4F13E721-83D2-4ABD-B75C-20180B4EC5AF}" destId="{0F2FE589-4F3A-48D5-8F6B-3B66DA6AE31E}" srcOrd="2" destOrd="0" presId="urn:microsoft.com/office/officeart/2005/8/layout/orgChart1"/>
    <dgm:cxn modelId="{9173B781-DDE4-437B-B363-4F28F7A1A970}" type="presParOf" srcId="{D3E73037-57F2-43A3-BA40-3D612F33B90B}" destId="{470A25D0-899C-4AB0-AE1F-A25EA9957126}" srcOrd="2" destOrd="0" presId="urn:microsoft.com/office/officeart/2005/8/layout/orgChart1"/>
    <dgm:cxn modelId="{5BEFAF66-2899-466F-94B5-8E4060F52E0F}" type="presParOf" srcId="{7A5924A5-D027-402A-BA19-793C192865E1}" destId="{F9B36761-772B-47E4-A333-95805D84F2B9}" srcOrd="4" destOrd="0" presId="urn:microsoft.com/office/officeart/2005/8/layout/orgChart1"/>
    <dgm:cxn modelId="{8F54EAD6-7523-462B-8A38-B8D342B7AE5D}" type="presParOf" srcId="{7A5924A5-D027-402A-BA19-793C192865E1}" destId="{22D6786D-C44C-4F33-8518-235D90A6409A}" srcOrd="5" destOrd="0" presId="urn:microsoft.com/office/officeart/2005/8/layout/orgChart1"/>
    <dgm:cxn modelId="{3D4A84AC-8C3F-4434-A6D1-18427E02A9FD}" type="presParOf" srcId="{22D6786D-C44C-4F33-8518-235D90A6409A}" destId="{FE76522D-8C8B-4255-8B70-CD90916A7B41}" srcOrd="0" destOrd="0" presId="urn:microsoft.com/office/officeart/2005/8/layout/orgChart1"/>
    <dgm:cxn modelId="{EE8608DA-9F60-4A51-B655-94BF237ED93E}" type="presParOf" srcId="{FE76522D-8C8B-4255-8B70-CD90916A7B41}" destId="{BC4742A1-FCE2-451E-8BB4-8875707BE9B6}" srcOrd="0" destOrd="0" presId="urn:microsoft.com/office/officeart/2005/8/layout/orgChart1"/>
    <dgm:cxn modelId="{53D7C413-228C-4382-AF13-E52822D37B68}" type="presParOf" srcId="{FE76522D-8C8B-4255-8B70-CD90916A7B41}" destId="{817DE05A-317D-4810-A326-41D3D421307E}" srcOrd="1" destOrd="0" presId="urn:microsoft.com/office/officeart/2005/8/layout/orgChart1"/>
    <dgm:cxn modelId="{58921AF5-CC0C-4F05-82A5-358B53864B8C}" type="presParOf" srcId="{22D6786D-C44C-4F33-8518-235D90A6409A}" destId="{3557C288-BEE5-49DC-A3E7-3EFD56244A6B}" srcOrd="1" destOrd="0" presId="urn:microsoft.com/office/officeart/2005/8/layout/orgChart1"/>
    <dgm:cxn modelId="{047F00BC-D696-4F6F-A9B4-8D73696DB2D0}" type="presParOf" srcId="{3557C288-BEE5-49DC-A3E7-3EFD56244A6B}" destId="{FE80DCA1-3D78-4833-94DC-5D379D60E8D9}" srcOrd="0" destOrd="0" presId="urn:microsoft.com/office/officeart/2005/8/layout/orgChart1"/>
    <dgm:cxn modelId="{B312B57B-E100-4581-A0B4-991859E3643B}" type="presParOf" srcId="{3557C288-BEE5-49DC-A3E7-3EFD56244A6B}" destId="{399F376A-BACC-4EF1-8FB8-32F08423FA5A}" srcOrd="1" destOrd="0" presId="urn:microsoft.com/office/officeart/2005/8/layout/orgChart1"/>
    <dgm:cxn modelId="{B3BCA4F2-71AB-4BE9-927C-04C1C7FFBF41}" type="presParOf" srcId="{399F376A-BACC-4EF1-8FB8-32F08423FA5A}" destId="{4B207E4A-18EE-4164-8979-C869C401243A}" srcOrd="0" destOrd="0" presId="urn:microsoft.com/office/officeart/2005/8/layout/orgChart1"/>
    <dgm:cxn modelId="{0A61575C-72D8-48B3-81EE-998D213BF020}" type="presParOf" srcId="{4B207E4A-18EE-4164-8979-C869C401243A}" destId="{943F3911-C436-410C-9AEA-C171E53A139E}" srcOrd="0" destOrd="0" presId="urn:microsoft.com/office/officeart/2005/8/layout/orgChart1"/>
    <dgm:cxn modelId="{8CD2A72D-3C76-4464-AF8B-D9E5CF171BD7}" type="presParOf" srcId="{4B207E4A-18EE-4164-8979-C869C401243A}" destId="{03F9CD25-9678-428D-A668-3DB99532A866}" srcOrd="1" destOrd="0" presId="urn:microsoft.com/office/officeart/2005/8/layout/orgChart1"/>
    <dgm:cxn modelId="{F8100F5A-FD4C-462A-83D4-B5A6E59FFCC1}" type="presParOf" srcId="{399F376A-BACC-4EF1-8FB8-32F08423FA5A}" destId="{D3F28EE9-AF3D-4FB0-BD82-8132F2A94CFD}" srcOrd="1" destOrd="0" presId="urn:microsoft.com/office/officeart/2005/8/layout/orgChart1"/>
    <dgm:cxn modelId="{1FAB464B-27EA-4BD2-ADBF-19AE33E6929B}" type="presParOf" srcId="{399F376A-BACC-4EF1-8FB8-32F08423FA5A}" destId="{108BD6CB-2271-4558-BA17-D0177054CA2B}" srcOrd="2" destOrd="0" presId="urn:microsoft.com/office/officeart/2005/8/layout/orgChart1"/>
    <dgm:cxn modelId="{5FF92381-5823-4222-837F-15A31C67CEAB}" type="presParOf" srcId="{22D6786D-C44C-4F33-8518-235D90A6409A}" destId="{8AA50409-DD37-4889-9618-79701772293F}" srcOrd="2" destOrd="0" presId="urn:microsoft.com/office/officeart/2005/8/layout/orgChart1"/>
    <dgm:cxn modelId="{4A9D4594-8DC3-4464-806C-E1A37EA0E8E6}" type="presParOf" srcId="{1FF0701B-6444-44CD-B904-E21852C98230}" destId="{BE1E4178-265A-4606-B92C-5F2C21D935D1}"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CCECD7-DB50-4580-933E-5942F86C831F}" type="doc">
      <dgm:prSet loTypeId="urn:microsoft.com/office/officeart/2005/8/layout/vList2" loCatId="list" qsTypeId="urn:microsoft.com/office/officeart/2005/8/quickstyle/3d2" qsCatId="3D" csTypeId="urn:microsoft.com/office/officeart/2005/8/colors/colorful4" csCatId="colorful" phldr="1"/>
      <dgm:spPr/>
      <dgm:t>
        <a:bodyPr/>
        <a:lstStyle/>
        <a:p>
          <a:endParaRPr lang="tr-TR"/>
        </a:p>
      </dgm:t>
    </dgm:pt>
    <dgm:pt modelId="{6DDAC80A-D022-4FCA-9AA5-5BFC44F29E1B}">
      <dgm:prSet phldrT="[Metin]" custT="1"/>
      <dgm:spPr>
        <a:gradFill rotWithShape="0">
          <a:gsLst>
            <a:gs pos="0">
              <a:srgbClr val="0070C0"/>
            </a:gs>
            <a:gs pos="50000">
              <a:srgbClr val="17869F"/>
            </a:gs>
            <a:gs pos="100000">
              <a:schemeClr val="accent4">
                <a:hueOff val="0"/>
                <a:satOff val="0"/>
                <a:lumOff val="0"/>
                <a:alphaOff val="0"/>
                <a:shade val="82000"/>
                <a:satMod val="125000"/>
                <a:lumMod val="74000"/>
              </a:schemeClr>
            </a:gs>
          </a:gsLst>
        </a:gradFill>
      </dgm:spPr>
      <dgm:t>
        <a:bodyPr/>
        <a:lstStyle/>
        <a:p>
          <a:pPr algn="ctr"/>
          <a:r>
            <a:rPr lang="tr-TR" sz="2400" dirty="0" smtClean="0">
              <a:solidFill>
                <a:schemeClr val="bg1"/>
              </a:solidFill>
              <a:latin typeface="Arial Rounded MT Bold" pitchFamily="34" charset="0"/>
            </a:rPr>
            <a:t>KAYMAKAMLIKLARA</a:t>
          </a:r>
        </a:p>
        <a:p>
          <a:pPr algn="ctr"/>
          <a:r>
            <a:rPr lang="tr-TR" sz="2400" dirty="0" smtClean="0">
              <a:solidFill>
                <a:schemeClr val="bg1"/>
              </a:solidFill>
              <a:latin typeface="Arial Rounded MT Bold" pitchFamily="34" charset="0"/>
            </a:rPr>
            <a:t>(İlçe Milli Eğitim Müdürlükleri)</a:t>
          </a:r>
          <a:endParaRPr lang="tr-TR" sz="2400" dirty="0">
            <a:solidFill>
              <a:schemeClr val="bg1"/>
            </a:solidFill>
            <a:latin typeface="Arial Rounded MT Bold" pitchFamily="34" charset="0"/>
          </a:endParaRPr>
        </a:p>
      </dgm:t>
    </dgm:pt>
    <dgm:pt modelId="{F1A4AC45-47FB-4163-A346-58DB6CC666C7}" type="parTrans" cxnId="{196E6640-8BA3-4414-B6DE-E199DC09DB58}">
      <dgm:prSet/>
      <dgm:spPr/>
      <dgm:t>
        <a:bodyPr/>
        <a:lstStyle/>
        <a:p>
          <a:endParaRPr lang="tr-TR"/>
        </a:p>
      </dgm:t>
    </dgm:pt>
    <dgm:pt modelId="{38D88C25-A805-442A-BE92-215D5991F66C}" type="sibTrans" cxnId="{196E6640-8BA3-4414-B6DE-E199DC09DB58}">
      <dgm:prSet/>
      <dgm:spPr/>
      <dgm:t>
        <a:bodyPr/>
        <a:lstStyle/>
        <a:p>
          <a:endParaRPr lang="tr-TR"/>
        </a:p>
      </dgm:t>
    </dgm:pt>
    <dgm:pt modelId="{04856B25-F31F-42CC-9EE2-8E5E82F79B71}" type="pres">
      <dgm:prSet presAssocID="{54CCECD7-DB50-4580-933E-5942F86C831F}" presName="linear" presStyleCnt="0">
        <dgm:presLayoutVars>
          <dgm:animLvl val="lvl"/>
          <dgm:resizeHandles val="exact"/>
        </dgm:presLayoutVars>
      </dgm:prSet>
      <dgm:spPr/>
      <dgm:t>
        <a:bodyPr/>
        <a:lstStyle/>
        <a:p>
          <a:endParaRPr lang="tr-TR"/>
        </a:p>
      </dgm:t>
    </dgm:pt>
    <dgm:pt modelId="{980201FA-8964-4348-942E-4185F8B5DA98}" type="pres">
      <dgm:prSet presAssocID="{6DDAC80A-D022-4FCA-9AA5-5BFC44F29E1B}" presName="parentText" presStyleLbl="node1" presStyleIdx="0" presStyleCnt="1" custScaleY="64566" custLinFactNeighborY="1267">
        <dgm:presLayoutVars>
          <dgm:chMax val="0"/>
          <dgm:bulletEnabled val="1"/>
        </dgm:presLayoutVars>
      </dgm:prSet>
      <dgm:spPr/>
      <dgm:t>
        <a:bodyPr/>
        <a:lstStyle/>
        <a:p>
          <a:endParaRPr lang="tr-TR"/>
        </a:p>
      </dgm:t>
    </dgm:pt>
  </dgm:ptLst>
  <dgm:cxnLst>
    <dgm:cxn modelId="{3190E3AB-BE39-4C93-A98B-FE237F5948A8}" type="presOf" srcId="{54CCECD7-DB50-4580-933E-5942F86C831F}" destId="{04856B25-F31F-42CC-9EE2-8E5E82F79B71}" srcOrd="0" destOrd="0" presId="urn:microsoft.com/office/officeart/2005/8/layout/vList2"/>
    <dgm:cxn modelId="{196E6640-8BA3-4414-B6DE-E199DC09DB58}" srcId="{54CCECD7-DB50-4580-933E-5942F86C831F}" destId="{6DDAC80A-D022-4FCA-9AA5-5BFC44F29E1B}" srcOrd="0" destOrd="0" parTransId="{F1A4AC45-47FB-4163-A346-58DB6CC666C7}" sibTransId="{38D88C25-A805-442A-BE92-215D5991F66C}"/>
    <dgm:cxn modelId="{B55D0914-24B4-4152-88AB-0FC7DB0443A6}" type="presOf" srcId="{6DDAC80A-D022-4FCA-9AA5-5BFC44F29E1B}" destId="{980201FA-8964-4348-942E-4185F8B5DA98}" srcOrd="0" destOrd="0" presId="urn:microsoft.com/office/officeart/2005/8/layout/vList2"/>
    <dgm:cxn modelId="{5C77514F-4846-4B1F-BDC1-B60C869F9447}" type="presParOf" srcId="{04856B25-F31F-42CC-9EE2-8E5E82F79B71}" destId="{980201FA-8964-4348-942E-4185F8B5DA98}"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D60297-8FE1-403A-AD89-0F305CBE4FA4}" type="doc">
      <dgm:prSet loTypeId="urn:microsoft.com/office/officeart/2005/8/layout/orgChart1" loCatId="hierarchy" qsTypeId="urn:microsoft.com/office/officeart/2005/8/quickstyle/3d1" qsCatId="3D" csTypeId="urn:microsoft.com/office/officeart/2005/8/colors/accent1_2" csCatId="accent1" phldr="1"/>
      <dgm:spPr/>
    </dgm:pt>
    <dgm:pt modelId="{71E140D0-02CE-4879-910B-E08109DF9BFF}">
      <dgm:prSet custT="1"/>
      <dgm:spPr>
        <a:gradFill rotWithShape="0">
          <a:gsLst>
            <a:gs pos="0">
              <a:srgbClr val="03D4A8"/>
            </a:gs>
            <a:gs pos="25000">
              <a:srgbClr val="21D6E0"/>
            </a:gs>
            <a:gs pos="75000">
              <a:srgbClr val="0087E6"/>
            </a:gs>
            <a:gs pos="100000">
              <a:srgbClr val="005CBF"/>
            </a:gs>
          </a:gsLst>
          <a:lin ang="0" scaled="0"/>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tx1"/>
              </a:solidFill>
              <a:effectLst/>
              <a:latin typeface="Calibri" pitchFamily="34" charset="0"/>
            </a:rPr>
            <a:t>EVRAK KAYIT</a:t>
          </a:r>
          <a:endParaRPr kumimoji="0" lang="tr-TR" sz="2000" b="1" i="0" u="none" strike="noStrike" cap="none" normalizeH="0" baseline="0" dirty="0" smtClean="0">
            <a:ln/>
            <a:effectLst/>
            <a:latin typeface="Tahoma" pitchFamily="34" charset="0"/>
          </a:endParaRPr>
        </a:p>
      </dgm:t>
    </dgm:pt>
    <dgm:pt modelId="{D32D4397-3937-4BE3-BCDE-ADAFFEAC323D}" type="parTrans" cxnId="{F70327FB-AC07-4243-BD30-8AB77E43C50A}">
      <dgm:prSet/>
      <dgm:spPr/>
      <dgm:t>
        <a:bodyPr/>
        <a:lstStyle/>
        <a:p>
          <a:endParaRPr lang="tr-TR" sz="1200" b="1"/>
        </a:p>
      </dgm:t>
    </dgm:pt>
    <dgm:pt modelId="{A6D8A2BF-9838-4759-8FE1-C87E0AE010BA}" type="sibTrans" cxnId="{F70327FB-AC07-4243-BD30-8AB77E43C50A}">
      <dgm:prSet/>
      <dgm:spPr/>
      <dgm:t>
        <a:bodyPr/>
        <a:lstStyle/>
        <a:p>
          <a:endParaRPr lang="tr-TR"/>
        </a:p>
      </dgm:t>
    </dgm:pt>
    <dgm:pt modelId="{F988EAC2-A01D-41A6-8620-4A6CE8A6A290}">
      <dgm:prSet custT="1"/>
      <dgm:spPr>
        <a:gradFill rotWithShape="0">
          <a:gsLst>
            <a:gs pos="0">
              <a:schemeClr val="accent3">
                <a:lumMod val="50000"/>
              </a:schemeClr>
            </a:gs>
            <a:gs pos="80000">
              <a:srgbClr val="00B050"/>
            </a:gs>
            <a:gs pos="100000">
              <a:schemeClr val="accent1">
                <a:hueOff val="0"/>
                <a:satOff val="0"/>
                <a:lumOff val="0"/>
                <a:alphaOff val="0"/>
                <a:shade val="94000"/>
                <a:satMod val="135000"/>
              </a:schemeClr>
            </a:gs>
          </a:gsLst>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bg1"/>
              </a:solidFill>
              <a:effectLst/>
              <a:latin typeface="Calibri" pitchFamily="34" charset="0"/>
            </a:rPr>
            <a:t>DANIŞMANLIK TEDBİRİ</a:t>
          </a:r>
          <a:endParaRPr kumimoji="0" lang="tr-TR" sz="2000" b="1" i="0" u="none" strike="noStrike" cap="none" normalizeH="0" baseline="0" dirty="0" smtClean="0">
            <a:ln/>
            <a:solidFill>
              <a:schemeClr val="bg1"/>
            </a:solidFill>
            <a:effectLst/>
            <a:latin typeface="Tahoma" pitchFamily="34" charset="0"/>
          </a:endParaRPr>
        </a:p>
      </dgm:t>
    </dgm:pt>
    <dgm:pt modelId="{48D253B2-F1A6-4D09-98B3-FB7567D0570F}" type="parTrans" cxnId="{A63DD564-1EAE-4F20-8EA9-087A6781B229}">
      <dgm:prSet/>
      <dgm:spPr/>
      <dgm:t>
        <a:bodyPr/>
        <a:lstStyle/>
        <a:p>
          <a:endParaRPr lang="tr-TR" sz="1200" b="1"/>
        </a:p>
      </dgm:t>
    </dgm:pt>
    <dgm:pt modelId="{94246537-AEFD-46B4-A8A9-3A433E9BBD76}" type="sibTrans" cxnId="{A63DD564-1EAE-4F20-8EA9-087A6781B229}">
      <dgm:prSet/>
      <dgm:spPr/>
      <dgm:t>
        <a:bodyPr/>
        <a:lstStyle/>
        <a:p>
          <a:endParaRPr lang="tr-TR"/>
        </a:p>
      </dgm:t>
    </dgm:pt>
    <dgm:pt modelId="{E6443571-E59B-4B0B-AE29-A084ECFCFC79}">
      <dgm:prSet custT="1"/>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700" b="1" i="0" u="none" strike="noStrike" cap="none" normalizeH="0" baseline="0" dirty="0" smtClean="0">
              <a:ln/>
              <a:effectLst/>
              <a:latin typeface="Calibri" pitchFamily="34" charset="0"/>
            </a:rPr>
            <a:t>ÖZEL EĞİTİM VE REHBERLİK HİZMETLERİ BÖLÜMÜ</a:t>
          </a:r>
          <a:endParaRPr kumimoji="0" lang="tr-TR" sz="1700" b="1" i="0" u="none" strike="noStrike" cap="none" normalizeH="0" baseline="0" dirty="0" smtClean="0">
            <a:ln/>
            <a:effectLst/>
            <a:latin typeface="Tahoma" pitchFamily="34" charset="0"/>
          </a:endParaRPr>
        </a:p>
      </dgm:t>
    </dgm:pt>
    <dgm:pt modelId="{67FEE277-6CDB-48B6-B76A-B8EB5571A6C6}" type="parTrans" cxnId="{A4485870-A9A0-4C2B-8158-B9F090B83861}">
      <dgm:prSet/>
      <dgm:spPr/>
      <dgm:t>
        <a:bodyPr/>
        <a:lstStyle/>
        <a:p>
          <a:endParaRPr lang="tr-TR" sz="1200" b="1"/>
        </a:p>
      </dgm:t>
    </dgm:pt>
    <dgm:pt modelId="{82AD7991-CEEF-49DA-8B3F-A5D421A0DB7A}" type="sibTrans" cxnId="{A4485870-A9A0-4C2B-8158-B9F090B83861}">
      <dgm:prSet/>
      <dgm:spPr/>
      <dgm:t>
        <a:bodyPr/>
        <a:lstStyle/>
        <a:p>
          <a:endParaRPr lang="tr-TR"/>
        </a:p>
      </dgm:t>
    </dgm:pt>
    <dgm:pt modelId="{F7DE9500-886D-41B4-B236-5942D835F2CE}">
      <dgm:prSet custT="1"/>
      <dgm:spPr>
        <a:gradFill rotWithShape="0">
          <a:gsLst>
            <a:gs pos="0">
              <a:schemeClr val="accent3">
                <a:lumMod val="50000"/>
              </a:schemeClr>
            </a:gs>
            <a:gs pos="80000">
              <a:srgbClr val="00B050"/>
            </a:gs>
            <a:gs pos="100000">
              <a:schemeClr val="accent1">
                <a:hueOff val="0"/>
                <a:satOff val="0"/>
                <a:lumOff val="0"/>
                <a:alphaOff val="0"/>
                <a:shade val="94000"/>
                <a:satMod val="135000"/>
              </a:schemeClr>
            </a:gs>
          </a:gsLst>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bg1"/>
              </a:solidFill>
              <a:effectLst/>
              <a:latin typeface="Calibri" pitchFamily="34" charset="0"/>
            </a:rPr>
            <a:t>EĞİTİM TEDBİRİ</a:t>
          </a:r>
          <a:endParaRPr kumimoji="0" lang="tr-TR" sz="2000" b="1" i="0" u="none" strike="noStrike" cap="none" normalizeH="0" baseline="0" dirty="0" smtClean="0">
            <a:ln/>
            <a:solidFill>
              <a:schemeClr val="bg1"/>
            </a:solidFill>
            <a:effectLst/>
            <a:latin typeface="Tahoma" pitchFamily="34" charset="0"/>
          </a:endParaRPr>
        </a:p>
      </dgm:t>
    </dgm:pt>
    <dgm:pt modelId="{2EF90B6E-5429-4B4F-9FF9-491B8DFE7D56}" type="parTrans" cxnId="{6880FF8E-D1FA-4387-8E4B-BFCFF283D397}">
      <dgm:prSet/>
      <dgm:spPr/>
      <dgm:t>
        <a:bodyPr/>
        <a:lstStyle/>
        <a:p>
          <a:endParaRPr lang="tr-TR" sz="1200" b="1"/>
        </a:p>
      </dgm:t>
    </dgm:pt>
    <dgm:pt modelId="{F4929CB7-83FB-412D-AA41-35CAE8977792}" type="sibTrans" cxnId="{6880FF8E-D1FA-4387-8E4B-BFCFF283D397}">
      <dgm:prSet/>
      <dgm:spPr/>
      <dgm:t>
        <a:bodyPr/>
        <a:lstStyle/>
        <a:p>
          <a:endParaRPr lang="tr-TR"/>
        </a:p>
      </dgm:t>
    </dgm:pt>
    <dgm:pt modelId="{CED4BAD4-BE8B-48D8-8358-44A370C85911}">
      <dgm:prSet custT="1"/>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TEMEL EĞİTİM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ORTAÖĞRETİM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DİN ÖĞRETİMİ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MES. VE TEK. EĞİTİM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HAYAT BOYU ÖĞR.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ÖZEL ÖĞRETİM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ÖZEL EĞİTİM ve REHBERLİK HİZMETLERİ BÖLÜMÜ</a:t>
          </a:r>
        </a:p>
      </dgm:t>
    </dgm:pt>
    <dgm:pt modelId="{E836E638-C202-4358-8039-00B211EB9EFB}" type="parTrans" cxnId="{406C2396-8B7C-489A-90FA-B662120C6892}">
      <dgm:prSet/>
      <dgm:spPr/>
      <dgm:t>
        <a:bodyPr/>
        <a:lstStyle/>
        <a:p>
          <a:endParaRPr lang="tr-TR" sz="1200" b="1"/>
        </a:p>
      </dgm:t>
    </dgm:pt>
    <dgm:pt modelId="{CE8054EC-7F93-4243-8279-3166F61B0B19}" type="sibTrans" cxnId="{406C2396-8B7C-489A-90FA-B662120C6892}">
      <dgm:prSet/>
      <dgm:spPr/>
      <dgm:t>
        <a:bodyPr/>
        <a:lstStyle/>
        <a:p>
          <a:endParaRPr lang="tr-TR"/>
        </a:p>
      </dgm:t>
    </dgm:pt>
    <dgm:pt modelId="{86B8E487-6706-4EE9-BBDC-A4ED0E8719A0}">
      <dgm:prSet custT="1"/>
      <dgm:spPr>
        <a:gradFill rotWithShape="0">
          <a:gsLst>
            <a:gs pos="0">
              <a:schemeClr val="accent3">
                <a:lumMod val="50000"/>
              </a:schemeClr>
            </a:gs>
            <a:gs pos="80000">
              <a:srgbClr val="00B050"/>
            </a:gs>
            <a:gs pos="100000">
              <a:schemeClr val="accent1">
                <a:hueOff val="0"/>
                <a:satOff val="0"/>
                <a:lumOff val="0"/>
                <a:alphaOff val="0"/>
                <a:shade val="94000"/>
                <a:satMod val="135000"/>
              </a:schemeClr>
            </a:gs>
          </a:gsLst>
        </a:gra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cap="none" normalizeH="0" baseline="0" dirty="0" smtClean="0">
              <a:ln/>
              <a:solidFill>
                <a:schemeClr val="bg1"/>
              </a:solidFill>
              <a:effectLst/>
              <a:latin typeface="Calibri" pitchFamily="34" charset="0"/>
            </a:rPr>
            <a:t>BARINMA TEDBİRİ</a:t>
          </a:r>
          <a:endParaRPr kumimoji="0" lang="tr-TR" sz="2000" b="1" i="0" u="none" strike="noStrike" cap="none" normalizeH="0" baseline="0" dirty="0" smtClean="0">
            <a:ln/>
            <a:solidFill>
              <a:schemeClr val="bg1"/>
            </a:solidFill>
            <a:effectLst/>
            <a:latin typeface="Tahoma" pitchFamily="34" charset="0"/>
          </a:endParaRPr>
        </a:p>
      </dgm:t>
    </dgm:pt>
    <dgm:pt modelId="{C1FCD674-B028-435C-AF5C-01892913FA4A}" type="parTrans" cxnId="{E4BA0227-3D2C-4316-A687-8C6F72293150}">
      <dgm:prSet/>
      <dgm:spPr/>
      <dgm:t>
        <a:bodyPr/>
        <a:lstStyle/>
        <a:p>
          <a:endParaRPr lang="tr-TR" sz="1200" b="1"/>
        </a:p>
      </dgm:t>
    </dgm:pt>
    <dgm:pt modelId="{84ECE49D-9AA5-4C89-AD3E-D583C4686423}" type="sibTrans" cxnId="{E4BA0227-3D2C-4316-A687-8C6F72293150}">
      <dgm:prSet/>
      <dgm:spPr/>
      <dgm:t>
        <a:bodyPr/>
        <a:lstStyle/>
        <a:p>
          <a:endParaRPr lang="tr-TR"/>
        </a:p>
      </dgm:t>
    </dgm:pt>
    <dgm:pt modelId="{5562597C-9785-41D0-9A0D-878738D60456}">
      <dgm:prSet custT="1"/>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ln/>
              <a:effectLst/>
              <a:latin typeface="Calibri" pitchFamily="34" charset="0"/>
            </a:rPr>
            <a:t>TEMEL EĞİTİM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ORTAÖĞRETİM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DİN ÖĞRETİMİ BÖLÜMÜ</a:t>
          </a:r>
        </a:p>
        <a:p>
          <a:pPr marL="0" lvl="0" indent="0" algn="ctr" defTabSz="914400" rtl="0">
            <a:lnSpc>
              <a:spcPct val="100000"/>
            </a:lnSpc>
            <a:spcBef>
              <a:spcPct val="0"/>
            </a:spcBef>
            <a:spcAft>
              <a:spcPts val="1000"/>
            </a:spcAft>
            <a:buNone/>
          </a:pPr>
          <a:r>
            <a:rPr kumimoji="0" lang="tr-TR" sz="1400" b="1" i="0" u="none" strike="noStrike" cap="none" normalizeH="0" baseline="0" dirty="0" smtClean="0">
              <a:ln/>
              <a:effectLst/>
              <a:latin typeface="Calibri" pitchFamily="34" charset="0"/>
            </a:rPr>
            <a:t>MES. VE TEK. EĞİTİM BÖLÜMÜ</a:t>
          </a:r>
        </a:p>
      </dgm:t>
    </dgm:pt>
    <dgm:pt modelId="{DB7DEC4E-AD2A-4C55-8D3D-341680D44AE9}" type="parTrans" cxnId="{0BF85798-135D-4E70-9353-F2E6B57734C3}">
      <dgm:prSet/>
      <dgm:spPr/>
      <dgm:t>
        <a:bodyPr/>
        <a:lstStyle/>
        <a:p>
          <a:endParaRPr lang="tr-TR" sz="1200" b="1"/>
        </a:p>
      </dgm:t>
    </dgm:pt>
    <dgm:pt modelId="{94E72FE2-99CF-4765-82A9-F7557FD658F3}" type="sibTrans" cxnId="{0BF85798-135D-4E70-9353-F2E6B57734C3}">
      <dgm:prSet/>
      <dgm:spPr/>
      <dgm:t>
        <a:bodyPr/>
        <a:lstStyle/>
        <a:p>
          <a:endParaRPr lang="tr-TR"/>
        </a:p>
      </dgm:t>
    </dgm:pt>
    <dgm:pt modelId="{BB58ABE2-1F34-421D-B53D-BEEA334B7BB5}" type="pres">
      <dgm:prSet presAssocID="{04D60297-8FE1-403A-AD89-0F305CBE4FA4}" presName="hierChild1" presStyleCnt="0">
        <dgm:presLayoutVars>
          <dgm:orgChart val="1"/>
          <dgm:chPref val="1"/>
          <dgm:dir/>
          <dgm:animOne val="branch"/>
          <dgm:animLvl val="lvl"/>
          <dgm:resizeHandles/>
        </dgm:presLayoutVars>
      </dgm:prSet>
      <dgm:spPr/>
    </dgm:pt>
    <dgm:pt modelId="{2E0D3596-8515-4D26-8154-344F2242722B}" type="pres">
      <dgm:prSet presAssocID="{71E140D0-02CE-4879-910B-E08109DF9BFF}" presName="hierRoot1" presStyleCnt="0">
        <dgm:presLayoutVars>
          <dgm:hierBranch val="init"/>
        </dgm:presLayoutVars>
      </dgm:prSet>
      <dgm:spPr/>
    </dgm:pt>
    <dgm:pt modelId="{F22876B7-197F-43BE-999C-782890D1CBE7}" type="pres">
      <dgm:prSet presAssocID="{71E140D0-02CE-4879-910B-E08109DF9BFF}" presName="rootComposite1" presStyleCnt="0"/>
      <dgm:spPr/>
    </dgm:pt>
    <dgm:pt modelId="{7598F33A-C8E5-4AAC-A7A8-5F2A84A9FFDF}" type="pres">
      <dgm:prSet presAssocID="{71E140D0-02CE-4879-910B-E08109DF9BFF}" presName="rootText1" presStyleLbl="node0" presStyleIdx="0" presStyleCnt="1" custScaleX="162613">
        <dgm:presLayoutVars>
          <dgm:chPref val="3"/>
        </dgm:presLayoutVars>
      </dgm:prSet>
      <dgm:spPr/>
      <dgm:t>
        <a:bodyPr/>
        <a:lstStyle/>
        <a:p>
          <a:endParaRPr lang="tr-TR"/>
        </a:p>
      </dgm:t>
    </dgm:pt>
    <dgm:pt modelId="{6E8EACDD-7A36-4AD9-8984-EA3FFDDDFA78}" type="pres">
      <dgm:prSet presAssocID="{71E140D0-02CE-4879-910B-E08109DF9BFF}" presName="rootConnector1" presStyleLbl="node1" presStyleIdx="0" presStyleCnt="0"/>
      <dgm:spPr/>
      <dgm:t>
        <a:bodyPr/>
        <a:lstStyle/>
        <a:p>
          <a:endParaRPr lang="tr-TR"/>
        </a:p>
      </dgm:t>
    </dgm:pt>
    <dgm:pt modelId="{C971A8A5-A874-48F8-8EF6-31A26AA19FE9}" type="pres">
      <dgm:prSet presAssocID="{71E140D0-02CE-4879-910B-E08109DF9BFF}" presName="hierChild2" presStyleCnt="0"/>
      <dgm:spPr/>
    </dgm:pt>
    <dgm:pt modelId="{413405F9-C243-4D36-A07B-C95F980F4336}" type="pres">
      <dgm:prSet presAssocID="{48D253B2-F1A6-4D09-98B3-FB7567D0570F}" presName="Name37" presStyleLbl="parChTrans1D2" presStyleIdx="0" presStyleCnt="3"/>
      <dgm:spPr/>
      <dgm:t>
        <a:bodyPr/>
        <a:lstStyle/>
        <a:p>
          <a:endParaRPr lang="tr-TR"/>
        </a:p>
      </dgm:t>
    </dgm:pt>
    <dgm:pt modelId="{EB11AA8F-5FBC-4C2B-92CE-21A604C00FA9}" type="pres">
      <dgm:prSet presAssocID="{F988EAC2-A01D-41A6-8620-4A6CE8A6A290}" presName="hierRoot2" presStyleCnt="0">
        <dgm:presLayoutVars>
          <dgm:hierBranch val="r"/>
        </dgm:presLayoutVars>
      </dgm:prSet>
      <dgm:spPr/>
    </dgm:pt>
    <dgm:pt modelId="{F91E7735-521F-4584-9FD8-AA3B6A57F20B}" type="pres">
      <dgm:prSet presAssocID="{F988EAC2-A01D-41A6-8620-4A6CE8A6A290}" presName="rootComposite" presStyleCnt="0"/>
      <dgm:spPr/>
    </dgm:pt>
    <dgm:pt modelId="{07A25E58-A70A-4FA0-9038-6843BE62F68A}" type="pres">
      <dgm:prSet presAssocID="{F988EAC2-A01D-41A6-8620-4A6CE8A6A290}" presName="rootText" presStyleLbl="node2" presStyleIdx="0" presStyleCnt="3" custScaleX="211573">
        <dgm:presLayoutVars>
          <dgm:chPref val="3"/>
        </dgm:presLayoutVars>
      </dgm:prSet>
      <dgm:spPr/>
      <dgm:t>
        <a:bodyPr/>
        <a:lstStyle/>
        <a:p>
          <a:endParaRPr lang="tr-TR"/>
        </a:p>
      </dgm:t>
    </dgm:pt>
    <dgm:pt modelId="{D611071F-803F-42A2-873B-03E9A198B10E}" type="pres">
      <dgm:prSet presAssocID="{F988EAC2-A01D-41A6-8620-4A6CE8A6A290}" presName="rootConnector" presStyleLbl="node2" presStyleIdx="0" presStyleCnt="3"/>
      <dgm:spPr/>
      <dgm:t>
        <a:bodyPr/>
        <a:lstStyle/>
        <a:p>
          <a:endParaRPr lang="tr-TR"/>
        </a:p>
      </dgm:t>
    </dgm:pt>
    <dgm:pt modelId="{25C2AD34-DD10-4A63-8A5D-3BCC37F92FAC}" type="pres">
      <dgm:prSet presAssocID="{F988EAC2-A01D-41A6-8620-4A6CE8A6A290}" presName="hierChild4" presStyleCnt="0"/>
      <dgm:spPr/>
    </dgm:pt>
    <dgm:pt modelId="{19A04F09-A4F1-4089-B79E-BC7537C57C54}" type="pres">
      <dgm:prSet presAssocID="{67FEE277-6CDB-48B6-B76A-B8EB5571A6C6}" presName="Name50" presStyleLbl="parChTrans1D3" presStyleIdx="0" presStyleCnt="3" custSzX="388850"/>
      <dgm:spPr/>
      <dgm:t>
        <a:bodyPr/>
        <a:lstStyle/>
        <a:p>
          <a:endParaRPr lang="tr-TR"/>
        </a:p>
      </dgm:t>
    </dgm:pt>
    <dgm:pt modelId="{ABA7BF01-E23A-4AAF-838D-E1EB3ECD4CCD}" type="pres">
      <dgm:prSet presAssocID="{E6443571-E59B-4B0B-AE29-A084ECFCFC79}" presName="hierRoot2" presStyleCnt="0">
        <dgm:presLayoutVars>
          <dgm:hierBranch val="r"/>
        </dgm:presLayoutVars>
      </dgm:prSet>
      <dgm:spPr/>
    </dgm:pt>
    <dgm:pt modelId="{AD2C821E-AB6C-4144-85E1-024DD58A96DA}" type="pres">
      <dgm:prSet presAssocID="{E6443571-E59B-4B0B-AE29-A084ECFCFC79}" presName="rootComposite" presStyleCnt="0"/>
      <dgm:spPr/>
    </dgm:pt>
    <dgm:pt modelId="{E98898AC-F8DA-40E4-8690-5097CBABA575}" type="pres">
      <dgm:prSet presAssocID="{E6443571-E59B-4B0B-AE29-A084ECFCFC79}" presName="rootText" presStyleLbl="node3" presStyleIdx="0" presStyleCnt="3" custScaleX="181790" custScaleY="145943">
        <dgm:presLayoutVars>
          <dgm:chPref val="3"/>
        </dgm:presLayoutVars>
      </dgm:prSet>
      <dgm:spPr/>
      <dgm:t>
        <a:bodyPr/>
        <a:lstStyle/>
        <a:p>
          <a:endParaRPr lang="tr-TR"/>
        </a:p>
      </dgm:t>
    </dgm:pt>
    <dgm:pt modelId="{4E60BFF5-4071-44E0-B7F2-FE11953DCCD5}" type="pres">
      <dgm:prSet presAssocID="{E6443571-E59B-4B0B-AE29-A084ECFCFC79}" presName="rootConnector" presStyleLbl="node3" presStyleIdx="0" presStyleCnt="3"/>
      <dgm:spPr/>
      <dgm:t>
        <a:bodyPr/>
        <a:lstStyle/>
        <a:p>
          <a:endParaRPr lang="tr-TR"/>
        </a:p>
      </dgm:t>
    </dgm:pt>
    <dgm:pt modelId="{0C764A12-79AD-4AA2-9E5F-50472349211E}" type="pres">
      <dgm:prSet presAssocID="{E6443571-E59B-4B0B-AE29-A084ECFCFC79}" presName="hierChild4" presStyleCnt="0"/>
      <dgm:spPr/>
    </dgm:pt>
    <dgm:pt modelId="{5B1C04D4-44B8-443D-A950-264B0CF94449}" type="pres">
      <dgm:prSet presAssocID="{E6443571-E59B-4B0B-AE29-A084ECFCFC79}" presName="hierChild5" presStyleCnt="0"/>
      <dgm:spPr/>
    </dgm:pt>
    <dgm:pt modelId="{FC84D7EA-A762-4E6F-8CC0-474669048BBC}" type="pres">
      <dgm:prSet presAssocID="{F988EAC2-A01D-41A6-8620-4A6CE8A6A290}" presName="hierChild5" presStyleCnt="0"/>
      <dgm:spPr/>
    </dgm:pt>
    <dgm:pt modelId="{0DD6DD39-F12C-4B40-A7B3-EEE5F61F2A79}" type="pres">
      <dgm:prSet presAssocID="{2EF90B6E-5429-4B4F-9FF9-491B8DFE7D56}" presName="Name37" presStyleLbl="parChTrans1D2" presStyleIdx="1" presStyleCnt="3"/>
      <dgm:spPr/>
      <dgm:t>
        <a:bodyPr/>
        <a:lstStyle/>
        <a:p>
          <a:endParaRPr lang="tr-TR"/>
        </a:p>
      </dgm:t>
    </dgm:pt>
    <dgm:pt modelId="{D3E73037-57F2-43A3-BA40-3D612F33B90B}" type="pres">
      <dgm:prSet presAssocID="{F7DE9500-886D-41B4-B236-5942D835F2CE}" presName="hierRoot2" presStyleCnt="0">
        <dgm:presLayoutVars>
          <dgm:hierBranch val="r"/>
        </dgm:presLayoutVars>
      </dgm:prSet>
      <dgm:spPr/>
    </dgm:pt>
    <dgm:pt modelId="{BBFBA3C9-A683-4281-AAB1-8D77F15169E5}" type="pres">
      <dgm:prSet presAssocID="{F7DE9500-886D-41B4-B236-5942D835F2CE}" presName="rootComposite" presStyleCnt="0"/>
      <dgm:spPr/>
    </dgm:pt>
    <dgm:pt modelId="{CB619CC7-BF9C-42E9-A8AD-5CE8AE699101}" type="pres">
      <dgm:prSet presAssocID="{F7DE9500-886D-41B4-B236-5942D835F2CE}" presName="rootText" presStyleLbl="node2" presStyleIdx="1" presStyleCnt="3" custScaleX="211573">
        <dgm:presLayoutVars>
          <dgm:chPref val="3"/>
        </dgm:presLayoutVars>
      </dgm:prSet>
      <dgm:spPr/>
      <dgm:t>
        <a:bodyPr/>
        <a:lstStyle/>
        <a:p>
          <a:endParaRPr lang="tr-TR"/>
        </a:p>
      </dgm:t>
    </dgm:pt>
    <dgm:pt modelId="{BA3C9630-B325-472F-A077-1AFD8D028030}" type="pres">
      <dgm:prSet presAssocID="{F7DE9500-886D-41B4-B236-5942D835F2CE}" presName="rootConnector" presStyleLbl="node2" presStyleIdx="1" presStyleCnt="3"/>
      <dgm:spPr/>
      <dgm:t>
        <a:bodyPr/>
        <a:lstStyle/>
        <a:p>
          <a:endParaRPr lang="tr-TR"/>
        </a:p>
      </dgm:t>
    </dgm:pt>
    <dgm:pt modelId="{C8D4AED8-5174-4AEA-8EAA-5DB5E081441E}" type="pres">
      <dgm:prSet presAssocID="{F7DE9500-886D-41B4-B236-5942D835F2CE}" presName="hierChild4" presStyleCnt="0"/>
      <dgm:spPr/>
    </dgm:pt>
    <dgm:pt modelId="{2FC336E7-ADEF-4359-AC7B-BF6C90C85F7F}" type="pres">
      <dgm:prSet presAssocID="{E836E638-C202-4358-8039-00B211EB9EFB}" presName="Name50" presStyleLbl="parChTrans1D3" presStyleIdx="1" presStyleCnt="3" custSzX="388850"/>
      <dgm:spPr/>
      <dgm:t>
        <a:bodyPr/>
        <a:lstStyle/>
        <a:p>
          <a:endParaRPr lang="tr-TR"/>
        </a:p>
      </dgm:t>
    </dgm:pt>
    <dgm:pt modelId="{4F13E721-83D2-4ABD-B75C-20180B4EC5AF}" type="pres">
      <dgm:prSet presAssocID="{CED4BAD4-BE8B-48D8-8358-44A370C85911}" presName="hierRoot2" presStyleCnt="0">
        <dgm:presLayoutVars>
          <dgm:hierBranch val="r"/>
        </dgm:presLayoutVars>
      </dgm:prSet>
      <dgm:spPr/>
    </dgm:pt>
    <dgm:pt modelId="{355F34FE-9BE0-4BB3-A91A-4D86C82709BC}" type="pres">
      <dgm:prSet presAssocID="{CED4BAD4-BE8B-48D8-8358-44A370C85911}" presName="rootComposite" presStyleCnt="0"/>
      <dgm:spPr/>
    </dgm:pt>
    <dgm:pt modelId="{7FD5817F-0928-4A21-82C5-A4D7A7743398}" type="pres">
      <dgm:prSet presAssocID="{CED4BAD4-BE8B-48D8-8358-44A370C85911}" presName="rootText" presStyleLbl="node3" presStyleIdx="1" presStyleCnt="3" custScaleX="185965" custScaleY="373323" custLinFactNeighborX="-1576" custLinFactNeighborY="-19030">
        <dgm:presLayoutVars>
          <dgm:chPref val="3"/>
        </dgm:presLayoutVars>
      </dgm:prSet>
      <dgm:spPr/>
      <dgm:t>
        <a:bodyPr/>
        <a:lstStyle/>
        <a:p>
          <a:endParaRPr lang="tr-TR"/>
        </a:p>
      </dgm:t>
    </dgm:pt>
    <dgm:pt modelId="{E053A7CE-4FE8-44F7-8629-E1901878899D}" type="pres">
      <dgm:prSet presAssocID="{CED4BAD4-BE8B-48D8-8358-44A370C85911}" presName="rootConnector" presStyleLbl="node3" presStyleIdx="1" presStyleCnt="3"/>
      <dgm:spPr/>
      <dgm:t>
        <a:bodyPr/>
        <a:lstStyle/>
        <a:p>
          <a:endParaRPr lang="tr-TR"/>
        </a:p>
      </dgm:t>
    </dgm:pt>
    <dgm:pt modelId="{94308EEC-FD67-43AE-A890-1771A8CEA095}" type="pres">
      <dgm:prSet presAssocID="{CED4BAD4-BE8B-48D8-8358-44A370C85911}" presName="hierChild4" presStyleCnt="0"/>
      <dgm:spPr/>
    </dgm:pt>
    <dgm:pt modelId="{0F2FE589-4F3A-48D5-8F6B-3B66DA6AE31E}" type="pres">
      <dgm:prSet presAssocID="{CED4BAD4-BE8B-48D8-8358-44A370C85911}" presName="hierChild5" presStyleCnt="0"/>
      <dgm:spPr/>
    </dgm:pt>
    <dgm:pt modelId="{470A25D0-899C-4AB0-AE1F-A25EA9957126}" type="pres">
      <dgm:prSet presAssocID="{F7DE9500-886D-41B4-B236-5942D835F2CE}" presName="hierChild5" presStyleCnt="0"/>
      <dgm:spPr/>
    </dgm:pt>
    <dgm:pt modelId="{E2D8E945-8D86-4949-A7D4-6B71ADB3A8DC}" type="pres">
      <dgm:prSet presAssocID="{C1FCD674-B028-435C-AF5C-01892913FA4A}" presName="Name37" presStyleLbl="parChTrans1D2" presStyleIdx="2" presStyleCnt="3"/>
      <dgm:spPr/>
      <dgm:t>
        <a:bodyPr/>
        <a:lstStyle/>
        <a:p>
          <a:endParaRPr lang="tr-TR"/>
        </a:p>
      </dgm:t>
    </dgm:pt>
    <dgm:pt modelId="{22D6786D-C44C-4F33-8518-235D90A6409A}" type="pres">
      <dgm:prSet presAssocID="{86B8E487-6706-4EE9-BBDC-A4ED0E8719A0}" presName="hierRoot2" presStyleCnt="0">
        <dgm:presLayoutVars>
          <dgm:hierBranch val="r"/>
        </dgm:presLayoutVars>
      </dgm:prSet>
      <dgm:spPr/>
    </dgm:pt>
    <dgm:pt modelId="{FE76522D-8C8B-4255-8B70-CD90916A7B41}" type="pres">
      <dgm:prSet presAssocID="{86B8E487-6706-4EE9-BBDC-A4ED0E8719A0}" presName="rootComposite" presStyleCnt="0"/>
      <dgm:spPr/>
    </dgm:pt>
    <dgm:pt modelId="{BC4742A1-FCE2-451E-8BB4-8875707BE9B6}" type="pres">
      <dgm:prSet presAssocID="{86B8E487-6706-4EE9-BBDC-A4ED0E8719A0}" presName="rootText" presStyleLbl="node2" presStyleIdx="2" presStyleCnt="3" custScaleX="211573">
        <dgm:presLayoutVars>
          <dgm:chPref val="3"/>
        </dgm:presLayoutVars>
      </dgm:prSet>
      <dgm:spPr/>
      <dgm:t>
        <a:bodyPr/>
        <a:lstStyle/>
        <a:p>
          <a:endParaRPr lang="tr-TR"/>
        </a:p>
      </dgm:t>
    </dgm:pt>
    <dgm:pt modelId="{817DE05A-317D-4810-A326-41D3D421307E}" type="pres">
      <dgm:prSet presAssocID="{86B8E487-6706-4EE9-BBDC-A4ED0E8719A0}" presName="rootConnector" presStyleLbl="node2" presStyleIdx="2" presStyleCnt="3"/>
      <dgm:spPr/>
      <dgm:t>
        <a:bodyPr/>
        <a:lstStyle/>
        <a:p>
          <a:endParaRPr lang="tr-TR"/>
        </a:p>
      </dgm:t>
    </dgm:pt>
    <dgm:pt modelId="{3557C288-BEE5-49DC-A3E7-3EFD56244A6B}" type="pres">
      <dgm:prSet presAssocID="{86B8E487-6706-4EE9-BBDC-A4ED0E8719A0}" presName="hierChild4" presStyleCnt="0"/>
      <dgm:spPr/>
    </dgm:pt>
    <dgm:pt modelId="{FE80DCA1-3D78-4833-94DC-5D379D60E8D9}" type="pres">
      <dgm:prSet presAssocID="{DB7DEC4E-AD2A-4C55-8D3D-341680D44AE9}" presName="Name50" presStyleLbl="parChTrans1D3" presStyleIdx="2" presStyleCnt="3" custSzX="388850"/>
      <dgm:spPr/>
      <dgm:t>
        <a:bodyPr/>
        <a:lstStyle/>
        <a:p>
          <a:endParaRPr lang="tr-TR"/>
        </a:p>
      </dgm:t>
    </dgm:pt>
    <dgm:pt modelId="{399F376A-BACC-4EF1-8FB8-32F08423FA5A}" type="pres">
      <dgm:prSet presAssocID="{5562597C-9785-41D0-9A0D-878738D60456}" presName="hierRoot2" presStyleCnt="0">
        <dgm:presLayoutVars>
          <dgm:hierBranch val="r"/>
        </dgm:presLayoutVars>
      </dgm:prSet>
      <dgm:spPr/>
    </dgm:pt>
    <dgm:pt modelId="{4B207E4A-18EE-4164-8979-C869C401243A}" type="pres">
      <dgm:prSet presAssocID="{5562597C-9785-41D0-9A0D-878738D60456}" presName="rootComposite" presStyleCnt="0"/>
      <dgm:spPr/>
    </dgm:pt>
    <dgm:pt modelId="{943F3911-C436-410C-9AEA-C171E53A139E}" type="pres">
      <dgm:prSet presAssocID="{5562597C-9785-41D0-9A0D-878738D60456}" presName="rootText" presStyleLbl="node3" presStyleIdx="2" presStyleCnt="3" custScaleX="211573" custScaleY="310241" custLinFactNeighborX="-1024" custLinFactNeighborY="4494">
        <dgm:presLayoutVars>
          <dgm:chPref val="3"/>
        </dgm:presLayoutVars>
      </dgm:prSet>
      <dgm:spPr/>
      <dgm:t>
        <a:bodyPr/>
        <a:lstStyle/>
        <a:p>
          <a:endParaRPr lang="tr-TR"/>
        </a:p>
      </dgm:t>
    </dgm:pt>
    <dgm:pt modelId="{03F9CD25-9678-428D-A668-3DB99532A866}" type="pres">
      <dgm:prSet presAssocID="{5562597C-9785-41D0-9A0D-878738D60456}" presName="rootConnector" presStyleLbl="node3" presStyleIdx="2" presStyleCnt="3"/>
      <dgm:spPr/>
      <dgm:t>
        <a:bodyPr/>
        <a:lstStyle/>
        <a:p>
          <a:endParaRPr lang="tr-TR"/>
        </a:p>
      </dgm:t>
    </dgm:pt>
    <dgm:pt modelId="{D3F28EE9-AF3D-4FB0-BD82-8132F2A94CFD}" type="pres">
      <dgm:prSet presAssocID="{5562597C-9785-41D0-9A0D-878738D60456}" presName="hierChild4" presStyleCnt="0"/>
      <dgm:spPr/>
    </dgm:pt>
    <dgm:pt modelId="{108BD6CB-2271-4558-BA17-D0177054CA2B}" type="pres">
      <dgm:prSet presAssocID="{5562597C-9785-41D0-9A0D-878738D60456}" presName="hierChild5" presStyleCnt="0"/>
      <dgm:spPr/>
    </dgm:pt>
    <dgm:pt modelId="{8AA50409-DD37-4889-9618-79701772293F}" type="pres">
      <dgm:prSet presAssocID="{86B8E487-6706-4EE9-BBDC-A4ED0E8719A0}" presName="hierChild5" presStyleCnt="0"/>
      <dgm:spPr/>
    </dgm:pt>
    <dgm:pt modelId="{C1BA02A8-D335-4626-B911-F218C881DEC9}" type="pres">
      <dgm:prSet presAssocID="{71E140D0-02CE-4879-910B-E08109DF9BFF}" presName="hierChild3" presStyleCnt="0"/>
      <dgm:spPr/>
    </dgm:pt>
  </dgm:ptLst>
  <dgm:cxnLst>
    <dgm:cxn modelId="{18DCD5D8-7503-4B30-A55B-406C7CE96FC4}" type="presOf" srcId="{04D60297-8FE1-403A-AD89-0F305CBE4FA4}" destId="{BB58ABE2-1F34-421D-B53D-BEEA334B7BB5}" srcOrd="0" destOrd="0" presId="urn:microsoft.com/office/officeart/2005/8/layout/orgChart1"/>
    <dgm:cxn modelId="{88EC354C-4E71-4760-B023-2187F56CBCE9}" type="presOf" srcId="{48D253B2-F1A6-4D09-98B3-FB7567D0570F}" destId="{413405F9-C243-4D36-A07B-C95F980F4336}" srcOrd="0" destOrd="0" presId="urn:microsoft.com/office/officeart/2005/8/layout/orgChart1"/>
    <dgm:cxn modelId="{EEF4B89D-8B34-4D62-8E1B-06AC1B2D0C5D}" type="presOf" srcId="{5562597C-9785-41D0-9A0D-878738D60456}" destId="{03F9CD25-9678-428D-A668-3DB99532A866}" srcOrd="1" destOrd="0" presId="urn:microsoft.com/office/officeart/2005/8/layout/orgChart1"/>
    <dgm:cxn modelId="{2B5B9D06-4FEF-4709-AE17-AAF25668F0C4}" type="presOf" srcId="{86B8E487-6706-4EE9-BBDC-A4ED0E8719A0}" destId="{817DE05A-317D-4810-A326-41D3D421307E}" srcOrd="1" destOrd="0" presId="urn:microsoft.com/office/officeart/2005/8/layout/orgChart1"/>
    <dgm:cxn modelId="{8286CC38-9097-4406-9671-E91B3F666FF2}" type="presOf" srcId="{5562597C-9785-41D0-9A0D-878738D60456}" destId="{943F3911-C436-410C-9AEA-C171E53A139E}" srcOrd="0" destOrd="0" presId="urn:microsoft.com/office/officeart/2005/8/layout/orgChart1"/>
    <dgm:cxn modelId="{D1D311E1-2E4C-44B2-BB2B-95551094CD92}" type="presOf" srcId="{E6443571-E59B-4B0B-AE29-A084ECFCFC79}" destId="{E98898AC-F8DA-40E4-8690-5097CBABA575}" srcOrd="0" destOrd="0" presId="urn:microsoft.com/office/officeart/2005/8/layout/orgChart1"/>
    <dgm:cxn modelId="{3DD8D1CD-3D10-446A-A366-E4F4C7F62436}" type="presOf" srcId="{2EF90B6E-5429-4B4F-9FF9-491B8DFE7D56}" destId="{0DD6DD39-F12C-4B40-A7B3-EEE5F61F2A79}" srcOrd="0" destOrd="0" presId="urn:microsoft.com/office/officeart/2005/8/layout/orgChart1"/>
    <dgm:cxn modelId="{1D0652F9-2E6F-4DC8-95FE-144075149525}" type="presOf" srcId="{E836E638-C202-4358-8039-00B211EB9EFB}" destId="{2FC336E7-ADEF-4359-AC7B-BF6C90C85F7F}" srcOrd="0" destOrd="0" presId="urn:microsoft.com/office/officeart/2005/8/layout/orgChart1"/>
    <dgm:cxn modelId="{0BF85798-135D-4E70-9353-F2E6B57734C3}" srcId="{86B8E487-6706-4EE9-BBDC-A4ED0E8719A0}" destId="{5562597C-9785-41D0-9A0D-878738D60456}" srcOrd="0" destOrd="0" parTransId="{DB7DEC4E-AD2A-4C55-8D3D-341680D44AE9}" sibTransId="{94E72FE2-99CF-4765-82A9-F7557FD658F3}"/>
    <dgm:cxn modelId="{54363E24-1655-4E01-9E33-FAA6623D0173}" type="presOf" srcId="{C1FCD674-B028-435C-AF5C-01892913FA4A}" destId="{E2D8E945-8D86-4949-A7D4-6B71ADB3A8DC}" srcOrd="0" destOrd="0" presId="urn:microsoft.com/office/officeart/2005/8/layout/orgChart1"/>
    <dgm:cxn modelId="{DAFF1267-0D52-4729-B281-494D9B246A81}" type="presOf" srcId="{86B8E487-6706-4EE9-BBDC-A4ED0E8719A0}" destId="{BC4742A1-FCE2-451E-8BB4-8875707BE9B6}" srcOrd="0" destOrd="0" presId="urn:microsoft.com/office/officeart/2005/8/layout/orgChart1"/>
    <dgm:cxn modelId="{22E048BD-B5E2-43DA-B800-C4D9BB019D83}" type="presOf" srcId="{F988EAC2-A01D-41A6-8620-4A6CE8A6A290}" destId="{07A25E58-A70A-4FA0-9038-6843BE62F68A}" srcOrd="0" destOrd="0" presId="urn:microsoft.com/office/officeart/2005/8/layout/orgChart1"/>
    <dgm:cxn modelId="{BC7945A6-F8E2-4E47-B168-ECC06F7B113B}" type="presOf" srcId="{DB7DEC4E-AD2A-4C55-8D3D-341680D44AE9}" destId="{FE80DCA1-3D78-4833-94DC-5D379D60E8D9}" srcOrd="0" destOrd="0" presId="urn:microsoft.com/office/officeart/2005/8/layout/orgChart1"/>
    <dgm:cxn modelId="{8BEFE804-F466-4609-88CA-49042C0A2315}" type="presOf" srcId="{F988EAC2-A01D-41A6-8620-4A6CE8A6A290}" destId="{D611071F-803F-42A2-873B-03E9A198B10E}" srcOrd="1" destOrd="0" presId="urn:microsoft.com/office/officeart/2005/8/layout/orgChart1"/>
    <dgm:cxn modelId="{751A6CB9-2FE5-40B0-A008-B5464DD05082}" type="presOf" srcId="{F7DE9500-886D-41B4-B236-5942D835F2CE}" destId="{BA3C9630-B325-472F-A077-1AFD8D028030}" srcOrd="1" destOrd="0" presId="urn:microsoft.com/office/officeart/2005/8/layout/orgChart1"/>
    <dgm:cxn modelId="{F70327FB-AC07-4243-BD30-8AB77E43C50A}" srcId="{04D60297-8FE1-403A-AD89-0F305CBE4FA4}" destId="{71E140D0-02CE-4879-910B-E08109DF9BFF}" srcOrd="0" destOrd="0" parTransId="{D32D4397-3937-4BE3-BCDE-ADAFFEAC323D}" sibTransId="{A6D8A2BF-9838-4759-8FE1-C87E0AE010BA}"/>
    <dgm:cxn modelId="{406C2396-8B7C-489A-90FA-B662120C6892}" srcId="{F7DE9500-886D-41B4-B236-5942D835F2CE}" destId="{CED4BAD4-BE8B-48D8-8358-44A370C85911}" srcOrd="0" destOrd="0" parTransId="{E836E638-C202-4358-8039-00B211EB9EFB}" sibTransId="{CE8054EC-7F93-4243-8279-3166F61B0B19}"/>
    <dgm:cxn modelId="{E4BA0227-3D2C-4316-A687-8C6F72293150}" srcId="{71E140D0-02CE-4879-910B-E08109DF9BFF}" destId="{86B8E487-6706-4EE9-BBDC-A4ED0E8719A0}" srcOrd="2" destOrd="0" parTransId="{C1FCD674-B028-435C-AF5C-01892913FA4A}" sibTransId="{84ECE49D-9AA5-4C89-AD3E-D583C4686423}"/>
    <dgm:cxn modelId="{A4485870-A9A0-4C2B-8158-B9F090B83861}" srcId="{F988EAC2-A01D-41A6-8620-4A6CE8A6A290}" destId="{E6443571-E59B-4B0B-AE29-A084ECFCFC79}" srcOrd="0" destOrd="0" parTransId="{67FEE277-6CDB-48B6-B76A-B8EB5571A6C6}" sibTransId="{82AD7991-CEEF-49DA-8B3F-A5D421A0DB7A}"/>
    <dgm:cxn modelId="{70F637A2-4926-4C4C-893C-F6DB66D9F4F0}" type="presOf" srcId="{71E140D0-02CE-4879-910B-E08109DF9BFF}" destId="{7598F33A-C8E5-4AAC-A7A8-5F2A84A9FFDF}" srcOrd="0" destOrd="0" presId="urn:microsoft.com/office/officeart/2005/8/layout/orgChart1"/>
    <dgm:cxn modelId="{6880FF8E-D1FA-4387-8E4B-BFCFF283D397}" srcId="{71E140D0-02CE-4879-910B-E08109DF9BFF}" destId="{F7DE9500-886D-41B4-B236-5942D835F2CE}" srcOrd="1" destOrd="0" parTransId="{2EF90B6E-5429-4B4F-9FF9-491B8DFE7D56}" sibTransId="{F4929CB7-83FB-412D-AA41-35CAE8977792}"/>
    <dgm:cxn modelId="{3B2CEEDF-AC80-45C3-9C8A-6FC6337F4C0A}" type="presOf" srcId="{67FEE277-6CDB-48B6-B76A-B8EB5571A6C6}" destId="{19A04F09-A4F1-4089-B79E-BC7537C57C54}" srcOrd="0" destOrd="0" presId="urn:microsoft.com/office/officeart/2005/8/layout/orgChart1"/>
    <dgm:cxn modelId="{8CEF6F8B-BF76-4F53-BFDA-33313AA2DD4D}" type="presOf" srcId="{CED4BAD4-BE8B-48D8-8358-44A370C85911}" destId="{E053A7CE-4FE8-44F7-8629-E1901878899D}" srcOrd="1" destOrd="0" presId="urn:microsoft.com/office/officeart/2005/8/layout/orgChart1"/>
    <dgm:cxn modelId="{9D51E6AC-0BDE-41EE-A74E-6C95E67A503A}" type="presOf" srcId="{71E140D0-02CE-4879-910B-E08109DF9BFF}" destId="{6E8EACDD-7A36-4AD9-8984-EA3FFDDDFA78}" srcOrd="1" destOrd="0" presId="urn:microsoft.com/office/officeart/2005/8/layout/orgChart1"/>
    <dgm:cxn modelId="{84FE2EC3-9BA2-4E0F-A22E-EC878708DA00}" type="presOf" srcId="{F7DE9500-886D-41B4-B236-5942D835F2CE}" destId="{CB619CC7-BF9C-42E9-A8AD-5CE8AE699101}" srcOrd="0" destOrd="0" presId="urn:microsoft.com/office/officeart/2005/8/layout/orgChart1"/>
    <dgm:cxn modelId="{A63DD564-1EAE-4F20-8EA9-087A6781B229}" srcId="{71E140D0-02CE-4879-910B-E08109DF9BFF}" destId="{F988EAC2-A01D-41A6-8620-4A6CE8A6A290}" srcOrd="0" destOrd="0" parTransId="{48D253B2-F1A6-4D09-98B3-FB7567D0570F}" sibTransId="{94246537-AEFD-46B4-A8A9-3A433E9BBD76}"/>
    <dgm:cxn modelId="{EEAEB921-B143-4143-B7AC-2082FDE842F9}" type="presOf" srcId="{E6443571-E59B-4B0B-AE29-A084ECFCFC79}" destId="{4E60BFF5-4071-44E0-B7F2-FE11953DCCD5}" srcOrd="1" destOrd="0" presId="urn:microsoft.com/office/officeart/2005/8/layout/orgChart1"/>
    <dgm:cxn modelId="{A6CDB19A-D2C5-459F-A622-F0CC851DD50D}" type="presOf" srcId="{CED4BAD4-BE8B-48D8-8358-44A370C85911}" destId="{7FD5817F-0928-4A21-82C5-A4D7A7743398}" srcOrd="0" destOrd="0" presId="urn:microsoft.com/office/officeart/2005/8/layout/orgChart1"/>
    <dgm:cxn modelId="{41FEB455-DD47-437A-B089-0CB54F5719FD}" type="presParOf" srcId="{BB58ABE2-1F34-421D-B53D-BEEA334B7BB5}" destId="{2E0D3596-8515-4D26-8154-344F2242722B}" srcOrd="0" destOrd="0" presId="urn:microsoft.com/office/officeart/2005/8/layout/orgChart1"/>
    <dgm:cxn modelId="{1EE3F7CE-E963-4842-A945-DD9A7F5EED90}" type="presParOf" srcId="{2E0D3596-8515-4D26-8154-344F2242722B}" destId="{F22876B7-197F-43BE-999C-782890D1CBE7}" srcOrd="0" destOrd="0" presId="urn:microsoft.com/office/officeart/2005/8/layout/orgChart1"/>
    <dgm:cxn modelId="{ACB9A1C9-FAAA-4948-ABCF-6E72676A2779}" type="presParOf" srcId="{F22876B7-197F-43BE-999C-782890D1CBE7}" destId="{7598F33A-C8E5-4AAC-A7A8-5F2A84A9FFDF}" srcOrd="0" destOrd="0" presId="urn:microsoft.com/office/officeart/2005/8/layout/orgChart1"/>
    <dgm:cxn modelId="{F0E5DAB8-C551-40D1-90D1-B9C8B7184FEC}" type="presParOf" srcId="{F22876B7-197F-43BE-999C-782890D1CBE7}" destId="{6E8EACDD-7A36-4AD9-8984-EA3FFDDDFA78}" srcOrd="1" destOrd="0" presId="urn:microsoft.com/office/officeart/2005/8/layout/orgChart1"/>
    <dgm:cxn modelId="{82399294-C009-4B60-9EE5-DC7AFD71CFB4}" type="presParOf" srcId="{2E0D3596-8515-4D26-8154-344F2242722B}" destId="{C971A8A5-A874-48F8-8EF6-31A26AA19FE9}" srcOrd="1" destOrd="0" presId="urn:microsoft.com/office/officeart/2005/8/layout/orgChart1"/>
    <dgm:cxn modelId="{05AC917B-554A-4C65-9EFF-18976FC6D073}" type="presParOf" srcId="{C971A8A5-A874-48F8-8EF6-31A26AA19FE9}" destId="{413405F9-C243-4D36-A07B-C95F980F4336}" srcOrd="0" destOrd="0" presId="urn:microsoft.com/office/officeart/2005/8/layout/orgChart1"/>
    <dgm:cxn modelId="{D04CE490-A019-4090-9511-D7E78A092A6F}" type="presParOf" srcId="{C971A8A5-A874-48F8-8EF6-31A26AA19FE9}" destId="{EB11AA8F-5FBC-4C2B-92CE-21A604C00FA9}" srcOrd="1" destOrd="0" presId="urn:microsoft.com/office/officeart/2005/8/layout/orgChart1"/>
    <dgm:cxn modelId="{8AB3B60C-A4EB-44FB-86BA-FA04D662439F}" type="presParOf" srcId="{EB11AA8F-5FBC-4C2B-92CE-21A604C00FA9}" destId="{F91E7735-521F-4584-9FD8-AA3B6A57F20B}" srcOrd="0" destOrd="0" presId="urn:microsoft.com/office/officeart/2005/8/layout/orgChart1"/>
    <dgm:cxn modelId="{826B5982-E4E0-4E39-9025-07867A1C4ACB}" type="presParOf" srcId="{F91E7735-521F-4584-9FD8-AA3B6A57F20B}" destId="{07A25E58-A70A-4FA0-9038-6843BE62F68A}" srcOrd="0" destOrd="0" presId="urn:microsoft.com/office/officeart/2005/8/layout/orgChart1"/>
    <dgm:cxn modelId="{0D277D78-8CA7-46CC-8C3F-159A0D40D1C4}" type="presParOf" srcId="{F91E7735-521F-4584-9FD8-AA3B6A57F20B}" destId="{D611071F-803F-42A2-873B-03E9A198B10E}" srcOrd="1" destOrd="0" presId="urn:microsoft.com/office/officeart/2005/8/layout/orgChart1"/>
    <dgm:cxn modelId="{1CA24EBC-20C2-4BBE-8643-5A5097E83EF1}" type="presParOf" srcId="{EB11AA8F-5FBC-4C2B-92CE-21A604C00FA9}" destId="{25C2AD34-DD10-4A63-8A5D-3BCC37F92FAC}" srcOrd="1" destOrd="0" presId="urn:microsoft.com/office/officeart/2005/8/layout/orgChart1"/>
    <dgm:cxn modelId="{61EB8B79-5F35-44C3-9F67-53DABCE2393E}" type="presParOf" srcId="{25C2AD34-DD10-4A63-8A5D-3BCC37F92FAC}" destId="{19A04F09-A4F1-4089-B79E-BC7537C57C54}" srcOrd="0" destOrd="0" presId="urn:microsoft.com/office/officeart/2005/8/layout/orgChart1"/>
    <dgm:cxn modelId="{F22B3406-545B-4D66-9390-B4DE456A714E}" type="presParOf" srcId="{25C2AD34-DD10-4A63-8A5D-3BCC37F92FAC}" destId="{ABA7BF01-E23A-4AAF-838D-E1EB3ECD4CCD}" srcOrd="1" destOrd="0" presId="urn:microsoft.com/office/officeart/2005/8/layout/orgChart1"/>
    <dgm:cxn modelId="{A37D26C3-090A-4F03-8A8F-8FC43480CE89}" type="presParOf" srcId="{ABA7BF01-E23A-4AAF-838D-E1EB3ECD4CCD}" destId="{AD2C821E-AB6C-4144-85E1-024DD58A96DA}" srcOrd="0" destOrd="0" presId="urn:microsoft.com/office/officeart/2005/8/layout/orgChart1"/>
    <dgm:cxn modelId="{1F8807BA-A766-4849-A086-C05B17DAF2CC}" type="presParOf" srcId="{AD2C821E-AB6C-4144-85E1-024DD58A96DA}" destId="{E98898AC-F8DA-40E4-8690-5097CBABA575}" srcOrd="0" destOrd="0" presId="urn:microsoft.com/office/officeart/2005/8/layout/orgChart1"/>
    <dgm:cxn modelId="{C4727958-DAEC-4514-A342-183D05E15195}" type="presParOf" srcId="{AD2C821E-AB6C-4144-85E1-024DD58A96DA}" destId="{4E60BFF5-4071-44E0-B7F2-FE11953DCCD5}" srcOrd="1" destOrd="0" presId="urn:microsoft.com/office/officeart/2005/8/layout/orgChart1"/>
    <dgm:cxn modelId="{8D46C233-CE78-410F-8BEA-D9C8EBE99A95}" type="presParOf" srcId="{ABA7BF01-E23A-4AAF-838D-E1EB3ECD4CCD}" destId="{0C764A12-79AD-4AA2-9E5F-50472349211E}" srcOrd="1" destOrd="0" presId="urn:microsoft.com/office/officeart/2005/8/layout/orgChart1"/>
    <dgm:cxn modelId="{8082EA0B-309E-420B-80DC-79D2C63C2340}" type="presParOf" srcId="{ABA7BF01-E23A-4AAF-838D-E1EB3ECD4CCD}" destId="{5B1C04D4-44B8-443D-A950-264B0CF94449}" srcOrd="2" destOrd="0" presId="urn:microsoft.com/office/officeart/2005/8/layout/orgChart1"/>
    <dgm:cxn modelId="{A2A472AD-007A-46CB-8792-22DA6DE1FB61}" type="presParOf" srcId="{EB11AA8F-5FBC-4C2B-92CE-21A604C00FA9}" destId="{FC84D7EA-A762-4E6F-8CC0-474669048BBC}" srcOrd="2" destOrd="0" presId="urn:microsoft.com/office/officeart/2005/8/layout/orgChart1"/>
    <dgm:cxn modelId="{509C76B3-6831-4BBB-894D-1E780E1F8B61}" type="presParOf" srcId="{C971A8A5-A874-48F8-8EF6-31A26AA19FE9}" destId="{0DD6DD39-F12C-4B40-A7B3-EEE5F61F2A79}" srcOrd="2" destOrd="0" presId="urn:microsoft.com/office/officeart/2005/8/layout/orgChart1"/>
    <dgm:cxn modelId="{C8EEA6ED-D620-4F6E-931D-4532B79CB556}" type="presParOf" srcId="{C971A8A5-A874-48F8-8EF6-31A26AA19FE9}" destId="{D3E73037-57F2-43A3-BA40-3D612F33B90B}" srcOrd="3" destOrd="0" presId="urn:microsoft.com/office/officeart/2005/8/layout/orgChart1"/>
    <dgm:cxn modelId="{89A0EECB-8CF4-4B54-8FAD-6FC26587474E}" type="presParOf" srcId="{D3E73037-57F2-43A3-BA40-3D612F33B90B}" destId="{BBFBA3C9-A683-4281-AAB1-8D77F15169E5}" srcOrd="0" destOrd="0" presId="urn:microsoft.com/office/officeart/2005/8/layout/orgChart1"/>
    <dgm:cxn modelId="{1F77BACA-7C67-4A3B-8D7B-2308C409DEE7}" type="presParOf" srcId="{BBFBA3C9-A683-4281-AAB1-8D77F15169E5}" destId="{CB619CC7-BF9C-42E9-A8AD-5CE8AE699101}" srcOrd="0" destOrd="0" presId="urn:microsoft.com/office/officeart/2005/8/layout/orgChart1"/>
    <dgm:cxn modelId="{C2470654-D12C-42DB-BAC3-F40ACB3ABA03}" type="presParOf" srcId="{BBFBA3C9-A683-4281-AAB1-8D77F15169E5}" destId="{BA3C9630-B325-472F-A077-1AFD8D028030}" srcOrd="1" destOrd="0" presId="urn:microsoft.com/office/officeart/2005/8/layout/orgChart1"/>
    <dgm:cxn modelId="{25F5E524-36F7-44B2-97DA-588A55D67DDB}" type="presParOf" srcId="{D3E73037-57F2-43A3-BA40-3D612F33B90B}" destId="{C8D4AED8-5174-4AEA-8EAA-5DB5E081441E}" srcOrd="1" destOrd="0" presId="urn:microsoft.com/office/officeart/2005/8/layout/orgChart1"/>
    <dgm:cxn modelId="{D10BF8C6-073C-4B2D-A0C4-E85A329CBC48}" type="presParOf" srcId="{C8D4AED8-5174-4AEA-8EAA-5DB5E081441E}" destId="{2FC336E7-ADEF-4359-AC7B-BF6C90C85F7F}" srcOrd="0" destOrd="0" presId="urn:microsoft.com/office/officeart/2005/8/layout/orgChart1"/>
    <dgm:cxn modelId="{70788982-8416-429D-A4F0-F2E4A04714AE}" type="presParOf" srcId="{C8D4AED8-5174-4AEA-8EAA-5DB5E081441E}" destId="{4F13E721-83D2-4ABD-B75C-20180B4EC5AF}" srcOrd="1" destOrd="0" presId="urn:microsoft.com/office/officeart/2005/8/layout/orgChart1"/>
    <dgm:cxn modelId="{D7C6EB85-4CAA-4100-A111-7E861F6DDBE5}" type="presParOf" srcId="{4F13E721-83D2-4ABD-B75C-20180B4EC5AF}" destId="{355F34FE-9BE0-4BB3-A91A-4D86C82709BC}" srcOrd="0" destOrd="0" presId="urn:microsoft.com/office/officeart/2005/8/layout/orgChart1"/>
    <dgm:cxn modelId="{4F0DC376-63E4-44F9-8A4E-F89561E3D87C}" type="presParOf" srcId="{355F34FE-9BE0-4BB3-A91A-4D86C82709BC}" destId="{7FD5817F-0928-4A21-82C5-A4D7A7743398}" srcOrd="0" destOrd="0" presId="urn:microsoft.com/office/officeart/2005/8/layout/orgChart1"/>
    <dgm:cxn modelId="{F7A848D4-9D8B-4E99-9F25-212AC6F04DEA}" type="presParOf" srcId="{355F34FE-9BE0-4BB3-A91A-4D86C82709BC}" destId="{E053A7CE-4FE8-44F7-8629-E1901878899D}" srcOrd="1" destOrd="0" presId="urn:microsoft.com/office/officeart/2005/8/layout/orgChart1"/>
    <dgm:cxn modelId="{9466BA74-AB18-41F6-8DA7-A1E84CADAA3C}" type="presParOf" srcId="{4F13E721-83D2-4ABD-B75C-20180B4EC5AF}" destId="{94308EEC-FD67-43AE-A890-1771A8CEA095}" srcOrd="1" destOrd="0" presId="urn:microsoft.com/office/officeart/2005/8/layout/orgChart1"/>
    <dgm:cxn modelId="{FE13C01B-D926-4A74-8AE0-A9FDB115BC52}" type="presParOf" srcId="{4F13E721-83D2-4ABD-B75C-20180B4EC5AF}" destId="{0F2FE589-4F3A-48D5-8F6B-3B66DA6AE31E}" srcOrd="2" destOrd="0" presId="urn:microsoft.com/office/officeart/2005/8/layout/orgChart1"/>
    <dgm:cxn modelId="{A28E8B9A-D94B-4E76-8664-E5AE6BF6633F}" type="presParOf" srcId="{D3E73037-57F2-43A3-BA40-3D612F33B90B}" destId="{470A25D0-899C-4AB0-AE1F-A25EA9957126}" srcOrd="2" destOrd="0" presId="urn:microsoft.com/office/officeart/2005/8/layout/orgChart1"/>
    <dgm:cxn modelId="{96DA917F-61E2-4CE1-BBAB-B3F6BA641720}" type="presParOf" srcId="{C971A8A5-A874-48F8-8EF6-31A26AA19FE9}" destId="{E2D8E945-8D86-4949-A7D4-6B71ADB3A8DC}" srcOrd="4" destOrd="0" presId="urn:microsoft.com/office/officeart/2005/8/layout/orgChart1"/>
    <dgm:cxn modelId="{E0AAEF8A-9DDA-4535-B68F-100B93FE40D9}" type="presParOf" srcId="{C971A8A5-A874-48F8-8EF6-31A26AA19FE9}" destId="{22D6786D-C44C-4F33-8518-235D90A6409A}" srcOrd="5" destOrd="0" presId="urn:microsoft.com/office/officeart/2005/8/layout/orgChart1"/>
    <dgm:cxn modelId="{6769E39B-7F8C-47EB-B23B-F3E93E96D76D}" type="presParOf" srcId="{22D6786D-C44C-4F33-8518-235D90A6409A}" destId="{FE76522D-8C8B-4255-8B70-CD90916A7B41}" srcOrd="0" destOrd="0" presId="urn:microsoft.com/office/officeart/2005/8/layout/orgChart1"/>
    <dgm:cxn modelId="{0267E2F9-B94B-4505-950C-838EF14C6F55}" type="presParOf" srcId="{FE76522D-8C8B-4255-8B70-CD90916A7B41}" destId="{BC4742A1-FCE2-451E-8BB4-8875707BE9B6}" srcOrd="0" destOrd="0" presId="urn:microsoft.com/office/officeart/2005/8/layout/orgChart1"/>
    <dgm:cxn modelId="{109315EE-80D6-44E9-AF87-FFA2911AABF4}" type="presParOf" srcId="{FE76522D-8C8B-4255-8B70-CD90916A7B41}" destId="{817DE05A-317D-4810-A326-41D3D421307E}" srcOrd="1" destOrd="0" presId="urn:microsoft.com/office/officeart/2005/8/layout/orgChart1"/>
    <dgm:cxn modelId="{5C8F286A-9E38-4CF8-A6F4-D7443C759559}" type="presParOf" srcId="{22D6786D-C44C-4F33-8518-235D90A6409A}" destId="{3557C288-BEE5-49DC-A3E7-3EFD56244A6B}" srcOrd="1" destOrd="0" presId="urn:microsoft.com/office/officeart/2005/8/layout/orgChart1"/>
    <dgm:cxn modelId="{3EAD645C-677E-4FF2-AEB5-4336500D0BC2}" type="presParOf" srcId="{3557C288-BEE5-49DC-A3E7-3EFD56244A6B}" destId="{FE80DCA1-3D78-4833-94DC-5D379D60E8D9}" srcOrd="0" destOrd="0" presId="urn:microsoft.com/office/officeart/2005/8/layout/orgChart1"/>
    <dgm:cxn modelId="{E0A55F67-8C37-4334-828C-1E7CF0F2CCCB}" type="presParOf" srcId="{3557C288-BEE5-49DC-A3E7-3EFD56244A6B}" destId="{399F376A-BACC-4EF1-8FB8-32F08423FA5A}" srcOrd="1" destOrd="0" presId="urn:microsoft.com/office/officeart/2005/8/layout/orgChart1"/>
    <dgm:cxn modelId="{57230AC3-A64E-4024-A314-FDC85F78C909}" type="presParOf" srcId="{399F376A-BACC-4EF1-8FB8-32F08423FA5A}" destId="{4B207E4A-18EE-4164-8979-C869C401243A}" srcOrd="0" destOrd="0" presId="urn:microsoft.com/office/officeart/2005/8/layout/orgChart1"/>
    <dgm:cxn modelId="{B80F5E04-9F61-4E4D-9858-48E55A430D1B}" type="presParOf" srcId="{4B207E4A-18EE-4164-8979-C869C401243A}" destId="{943F3911-C436-410C-9AEA-C171E53A139E}" srcOrd="0" destOrd="0" presId="urn:microsoft.com/office/officeart/2005/8/layout/orgChart1"/>
    <dgm:cxn modelId="{B741AC39-A04A-40F8-ADCC-1C7D190638E6}" type="presParOf" srcId="{4B207E4A-18EE-4164-8979-C869C401243A}" destId="{03F9CD25-9678-428D-A668-3DB99532A866}" srcOrd="1" destOrd="0" presId="urn:microsoft.com/office/officeart/2005/8/layout/orgChart1"/>
    <dgm:cxn modelId="{178EDC5E-CE0C-4274-85F3-D40546548524}" type="presParOf" srcId="{399F376A-BACC-4EF1-8FB8-32F08423FA5A}" destId="{D3F28EE9-AF3D-4FB0-BD82-8132F2A94CFD}" srcOrd="1" destOrd="0" presId="urn:microsoft.com/office/officeart/2005/8/layout/orgChart1"/>
    <dgm:cxn modelId="{F9066525-2EB0-4E60-A59C-F17E9C25F6BE}" type="presParOf" srcId="{399F376A-BACC-4EF1-8FB8-32F08423FA5A}" destId="{108BD6CB-2271-4558-BA17-D0177054CA2B}" srcOrd="2" destOrd="0" presId="urn:microsoft.com/office/officeart/2005/8/layout/orgChart1"/>
    <dgm:cxn modelId="{48D1E16B-F1B3-4FD2-8F9E-F6C3BA0306B5}" type="presParOf" srcId="{22D6786D-C44C-4F33-8518-235D90A6409A}" destId="{8AA50409-DD37-4889-9618-79701772293F}" srcOrd="2" destOrd="0" presId="urn:microsoft.com/office/officeart/2005/8/layout/orgChart1"/>
    <dgm:cxn modelId="{49FF090A-D3CA-4060-8376-8928DF5CCA1C}" type="presParOf" srcId="{2E0D3596-8515-4D26-8154-344F2242722B}" destId="{C1BA02A8-D335-4626-B911-F218C881DEC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CCECD7-DB50-4580-933E-5942F86C831F}" type="doc">
      <dgm:prSet loTypeId="urn:microsoft.com/office/officeart/2005/8/layout/vList2" loCatId="list" qsTypeId="urn:microsoft.com/office/officeart/2005/8/quickstyle/3d2" qsCatId="3D" csTypeId="urn:microsoft.com/office/officeart/2005/8/colors/colorful4" csCatId="colorful" phldr="1"/>
      <dgm:spPr/>
      <dgm:t>
        <a:bodyPr/>
        <a:lstStyle/>
        <a:p>
          <a:endParaRPr lang="tr-TR"/>
        </a:p>
      </dgm:t>
    </dgm:pt>
    <dgm:pt modelId="{6DDAC80A-D022-4FCA-9AA5-5BFC44F29E1B}">
      <dgm:prSet phldrT="[Metin]" custT="1"/>
      <dgm:spPr/>
      <dgm:t>
        <a:bodyPr/>
        <a:lstStyle/>
        <a:p>
          <a:pPr algn="ctr"/>
          <a:r>
            <a:rPr lang="tr-TR" sz="3000" dirty="0" smtClean="0">
              <a:solidFill>
                <a:schemeClr val="tx1"/>
              </a:solidFill>
              <a:latin typeface="Arial Rounded MT Bold" pitchFamily="34" charset="0"/>
            </a:rPr>
            <a:t>OKULLAR</a:t>
          </a:r>
          <a:endParaRPr lang="tr-TR" sz="3000" dirty="0">
            <a:solidFill>
              <a:schemeClr val="tx1"/>
            </a:solidFill>
            <a:latin typeface="Arial Rounded MT Bold" pitchFamily="34" charset="0"/>
          </a:endParaRPr>
        </a:p>
      </dgm:t>
    </dgm:pt>
    <dgm:pt modelId="{F1A4AC45-47FB-4163-A346-58DB6CC666C7}" type="parTrans" cxnId="{196E6640-8BA3-4414-B6DE-E199DC09DB58}">
      <dgm:prSet/>
      <dgm:spPr/>
      <dgm:t>
        <a:bodyPr/>
        <a:lstStyle/>
        <a:p>
          <a:endParaRPr lang="tr-TR"/>
        </a:p>
      </dgm:t>
    </dgm:pt>
    <dgm:pt modelId="{38D88C25-A805-442A-BE92-215D5991F66C}" type="sibTrans" cxnId="{196E6640-8BA3-4414-B6DE-E199DC09DB58}">
      <dgm:prSet/>
      <dgm:spPr/>
      <dgm:t>
        <a:bodyPr/>
        <a:lstStyle/>
        <a:p>
          <a:endParaRPr lang="tr-TR"/>
        </a:p>
      </dgm:t>
    </dgm:pt>
    <dgm:pt modelId="{04856B25-F31F-42CC-9EE2-8E5E82F79B71}" type="pres">
      <dgm:prSet presAssocID="{54CCECD7-DB50-4580-933E-5942F86C831F}" presName="linear" presStyleCnt="0">
        <dgm:presLayoutVars>
          <dgm:animLvl val="lvl"/>
          <dgm:resizeHandles val="exact"/>
        </dgm:presLayoutVars>
      </dgm:prSet>
      <dgm:spPr/>
      <dgm:t>
        <a:bodyPr/>
        <a:lstStyle/>
        <a:p>
          <a:endParaRPr lang="tr-TR"/>
        </a:p>
      </dgm:t>
    </dgm:pt>
    <dgm:pt modelId="{980201FA-8964-4348-942E-4185F8B5DA98}" type="pres">
      <dgm:prSet presAssocID="{6DDAC80A-D022-4FCA-9AA5-5BFC44F29E1B}" presName="parentText" presStyleLbl="node1" presStyleIdx="0" presStyleCnt="1" custScaleY="52641" custLinFactX="100000" custLinFactNeighborX="106977" custLinFactNeighborY="-51193">
        <dgm:presLayoutVars>
          <dgm:chMax val="0"/>
          <dgm:bulletEnabled val="1"/>
        </dgm:presLayoutVars>
      </dgm:prSet>
      <dgm:spPr/>
      <dgm:t>
        <a:bodyPr/>
        <a:lstStyle/>
        <a:p>
          <a:endParaRPr lang="tr-TR"/>
        </a:p>
      </dgm:t>
    </dgm:pt>
  </dgm:ptLst>
  <dgm:cxnLst>
    <dgm:cxn modelId="{0E603FA5-DEF2-4061-A691-C23F24D1437C}" type="presOf" srcId="{6DDAC80A-D022-4FCA-9AA5-5BFC44F29E1B}" destId="{980201FA-8964-4348-942E-4185F8B5DA98}" srcOrd="0" destOrd="0" presId="urn:microsoft.com/office/officeart/2005/8/layout/vList2"/>
    <dgm:cxn modelId="{196E6640-8BA3-4414-B6DE-E199DC09DB58}" srcId="{54CCECD7-DB50-4580-933E-5942F86C831F}" destId="{6DDAC80A-D022-4FCA-9AA5-5BFC44F29E1B}" srcOrd="0" destOrd="0" parTransId="{F1A4AC45-47FB-4163-A346-58DB6CC666C7}" sibTransId="{38D88C25-A805-442A-BE92-215D5991F66C}"/>
    <dgm:cxn modelId="{C528E24D-CE61-4DD2-8E7E-B8368CE0BD08}" type="presOf" srcId="{54CCECD7-DB50-4580-933E-5942F86C831F}" destId="{04856B25-F31F-42CC-9EE2-8E5E82F79B71}" srcOrd="0" destOrd="0" presId="urn:microsoft.com/office/officeart/2005/8/layout/vList2"/>
    <dgm:cxn modelId="{1E8A85CD-B72F-4989-B7F4-E5479E1FEB7A}" type="presParOf" srcId="{04856B25-F31F-42CC-9EE2-8E5E82F79B71}" destId="{980201FA-8964-4348-942E-4185F8B5DA98}"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1FD3A5-93FF-4693-8D2E-5F60BA8ADBEA}" type="doc">
      <dgm:prSet loTypeId="urn:microsoft.com/office/officeart/2005/8/layout/hierarchy6" loCatId="hierarchy" qsTypeId="urn:microsoft.com/office/officeart/2005/8/quickstyle/simple3" qsCatId="simple" csTypeId="urn:microsoft.com/office/officeart/2005/8/colors/accent1_1" csCatId="accent1" phldr="1"/>
      <dgm:spPr/>
      <dgm:t>
        <a:bodyPr/>
        <a:lstStyle/>
        <a:p>
          <a:endParaRPr lang="tr-TR"/>
        </a:p>
      </dgm:t>
    </dgm:pt>
    <dgm:pt modelId="{F0D22E98-AE2A-4EE0-8A59-DB11F33BBDD7}">
      <dgm:prSet phldrT="[Metin]"/>
      <dgm:spPr/>
      <dgm:t>
        <a:bodyPr/>
        <a:lstStyle/>
        <a:p>
          <a:r>
            <a:rPr lang="tr-TR" dirty="0" smtClean="0"/>
            <a:t>OKUL MÜDÜRÜ</a:t>
          </a:r>
          <a:endParaRPr lang="tr-TR" dirty="0"/>
        </a:p>
      </dgm:t>
    </dgm:pt>
    <dgm:pt modelId="{BB069159-B733-4407-9E6B-7E40BBD350D9}" type="parTrans" cxnId="{16670B3A-1C72-4F0D-BE5A-5121E9CA4930}">
      <dgm:prSet/>
      <dgm:spPr/>
      <dgm:t>
        <a:bodyPr/>
        <a:lstStyle/>
        <a:p>
          <a:endParaRPr lang="tr-TR"/>
        </a:p>
      </dgm:t>
    </dgm:pt>
    <dgm:pt modelId="{A40094F5-867A-4610-9FDB-08432D9D0243}" type="sibTrans" cxnId="{16670B3A-1C72-4F0D-BE5A-5121E9CA4930}">
      <dgm:prSet/>
      <dgm:spPr/>
      <dgm:t>
        <a:bodyPr/>
        <a:lstStyle/>
        <a:p>
          <a:endParaRPr lang="tr-TR"/>
        </a:p>
      </dgm:t>
    </dgm:pt>
    <dgm:pt modelId="{AEEECA9D-7878-45F8-8F89-82A37540EED0}">
      <dgm:prSet phldrT="[Metin]"/>
      <dgm:spPr/>
      <dgm:t>
        <a:bodyPr/>
        <a:lstStyle/>
        <a:p>
          <a:r>
            <a:rPr lang="tr-TR" dirty="0" smtClean="0"/>
            <a:t>MÜDÜR YARDIMCISI </a:t>
          </a:r>
          <a:endParaRPr lang="tr-TR" dirty="0"/>
        </a:p>
      </dgm:t>
    </dgm:pt>
    <dgm:pt modelId="{2B5093DD-653D-4283-9E7F-B6B90CF2BC31}" type="parTrans" cxnId="{F7491BFE-8D4F-418F-AED0-800ECC08555F}">
      <dgm:prSet/>
      <dgm:spPr/>
      <dgm:t>
        <a:bodyPr/>
        <a:lstStyle/>
        <a:p>
          <a:endParaRPr lang="tr-TR"/>
        </a:p>
      </dgm:t>
    </dgm:pt>
    <dgm:pt modelId="{6060AEC3-5481-4A8A-980F-8FBC19355872}" type="sibTrans" cxnId="{F7491BFE-8D4F-418F-AED0-800ECC08555F}">
      <dgm:prSet/>
      <dgm:spPr/>
      <dgm:t>
        <a:bodyPr/>
        <a:lstStyle/>
        <a:p>
          <a:endParaRPr lang="tr-TR"/>
        </a:p>
      </dgm:t>
    </dgm:pt>
    <dgm:pt modelId="{3B039DA6-74C9-451A-B44F-3E57787E47E2}">
      <dgm:prSet phldrT="[Metin]"/>
      <dgm:spPr/>
      <dgm:t>
        <a:bodyPr/>
        <a:lstStyle/>
        <a:p>
          <a:r>
            <a:rPr lang="tr-TR" dirty="0" smtClean="0"/>
            <a:t>SINIF /ŞUBE REHBER ÖĞRETMENİ </a:t>
          </a:r>
          <a:endParaRPr lang="tr-TR" dirty="0"/>
        </a:p>
      </dgm:t>
    </dgm:pt>
    <dgm:pt modelId="{81CFBBF1-EDAA-455C-B4DC-F8E5B603B764}" type="parTrans" cxnId="{465E6054-81AA-4079-AA8F-B03C6DE0F67C}">
      <dgm:prSet/>
      <dgm:spPr/>
      <dgm:t>
        <a:bodyPr/>
        <a:lstStyle/>
        <a:p>
          <a:endParaRPr lang="tr-TR"/>
        </a:p>
      </dgm:t>
    </dgm:pt>
    <dgm:pt modelId="{119CB120-EC55-4B08-A168-4DCC91EBF3AF}" type="sibTrans" cxnId="{465E6054-81AA-4079-AA8F-B03C6DE0F67C}">
      <dgm:prSet/>
      <dgm:spPr/>
      <dgm:t>
        <a:bodyPr/>
        <a:lstStyle/>
        <a:p>
          <a:endParaRPr lang="tr-TR"/>
        </a:p>
      </dgm:t>
    </dgm:pt>
    <dgm:pt modelId="{EC9D2F7C-14F9-4308-95B6-769497F09873}">
      <dgm:prSet phldrT="[Metin]"/>
      <dgm:spPr/>
      <dgm:t>
        <a:bodyPr/>
        <a:lstStyle/>
        <a:p>
          <a:r>
            <a:rPr lang="tr-TR" dirty="0" smtClean="0"/>
            <a:t>SORUMLU KİŞİ </a:t>
          </a:r>
          <a:endParaRPr lang="tr-TR" dirty="0"/>
        </a:p>
      </dgm:t>
    </dgm:pt>
    <dgm:pt modelId="{866EC1BF-0152-47DE-9D0D-BC5DA383E66D}" type="parTrans" cxnId="{797F88F1-404F-4713-AB52-B4A73C20DDAF}">
      <dgm:prSet/>
      <dgm:spPr/>
      <dgm:t>
        <a:bodyPr/>
        <a:lstStyle/>
        <a:p>
          <a:endParaRPr lang="tr-TR"/>
        </a:p>
      </dgm:t>
    </dgm:pt>
    <dgm:pt modelId="{A3DAE84E-082B-48AE-B6F3-69A83E119BA3}" type="sibTrans" cxnId="{797F88F1-404F-4713-AB52-B4A73C20DDAF}">
      <dgm:prSet/>
      <dgm:spPr/>
      <dgm:t>
        <a:bodyPr/>
        <a:lstStyle/>
        <a:p>
          <a:endParaRPr lang="tr-TR"/>
        </a:p>
      </dgm:t>
    </dgm:pt>
    <dgm:pt modelId="{89437A9D-FA4B-4971-B262-73E2B7DB455D}">
      <dgm:prSet phldrT="[Metin]"/>
      <dgm:spPr/>
      <dgm:t>
        <a:bodyPr/>
        <a:lstStyle/>
        <a:p>
          <a:r>
            <a:rPr lang="tr-TR" dirty="0" smtClean="0"/>
            <a:t>OKUL MÜDÜRÜNÜN GÖREVLENDİRDİĞİ SORUMLU MÜDÜR YARDIMCISI </a:t>
          </a:r>
          <a:endParaRPr lang="tr-TR" dirty="0"/>
        </a:p>
      </dgm:t>
    </dgm:pt>
    <dgm:pt modelId="{9F9A9C7F-0802-430C-AC17-BDE2F695CDD1}" type="parTrans" cxnId="{B860E768-A7A5-4B20-A29D-E56301E0A673}">
      <dgm:prSet/>
      <dgm:spPr/>
      <dgm:t>
        <a:bodyPr/>
        <a:lstStyle/>
        <a:p>
          <a:endParaRPr lang="tr-TR"/>
        </a:p>
      </dgm:t>
    </dgm:pt>
    <dgm:pt modelId="{304F6D04-B0FE-42CC-AF78-6D5B8921795F}" type="sibTrans" cxnId="{B860E768-A7A5-4B20-A29D-E56301E0A673}">
      <dgm:prSet/>
      <dgm:spPr/>
      <dgm:t>
        <a:bodyPr/>
        <a:lstStyle/>
        <a:p>
          <a:endParaRPr lang="tr-TR"/>
        </a:p>
      </dgm:t>
    </dgm:pt>
    <dgm:pt modelId="{EAE1E003-2A00-4D24-AD97-38887FEB98FD}">
      <dgm:prSet phldrT="[Metin]"/>
      <dgm:spPr/>
      <dgm:t>
        <a:bodyPr/>
        <a:lstStyle/>
        <a:p>
          <a:r>
            <a:rPr lang="tr-TR" dirty="0" smtClean="0"/>
            <a:t>ÖĞRENCİNİN DEVAM DEVAMSIZLIK TAKİBİ,OKUL BAŞARSI İLE İLGİLİENECEK KİŞİ </a:t>
          </a:r>
          <a:endParaRPr lang="tr-TR" dirty="0"/>
        </a:p>
      </dgm:t>
    </dgm:pt>
    <dgm:pt modelId="{3B768231-21B8-4239-A7E9-A1EE061DFB18}" type="parTrans" cxnId="{851B5191-BC4E-4738-BB58-D0263CC6F4DB}">
      <dgm:prSet/>
      <dgm:spPr/>
      <dgm:t>
        <a:bodyPr/>
        <a:lstStyle/>
        <a:p>
          <a:endParaRPr lang="tr-TR"/>
        </a:p>
      </dgm:t>
    </dgm:pt>
    <dgm:pt modelId="{F93D9424-AD87-44C1-B94C-BB8DDC9F62FD}" type="sibTrans" cxnId="{851B5191-BC4E-4738-BB58-D0263CC6F4DB}">
      <dgm:prSet/>
      <dgm:spPr/>
      <dgm:t>
        <a:bodyPr/>
        <a:lstStyle/>
        <a:p>
          <a:endParaRPr lang="tr-TR"/>
        </a:p>
      </dgm:t>
    </dgm:pt>
    <dgm:pt modelId="{158C0A26-35A8-46B6-9B64-A91A648D2FFB}" type="pres">
      <dgm:prSet presAssocID="{871FD3A5-93FF-4693-8D2E-5F60BA8ADBEA}" presName="mainComposite" presStyleCnt="0">
        <dgm:presLayoutVars>
          <dgm:chPref val="1"/>
          <dgm:dir/>
          <dgm:animOne val="branch"/>
          <dgm:animLvl val="lvl"/>
          <dgm:resizeHandles val="exact"/>
        </dgm:presLayoutVars>
      </dgm:prSet>
      <dgm:spPr/>
      <dgm:t>
        <a:bodyPr/>
        <a:lstStyle/>
        <a:p>
          <a:endParaRPr lang="tr-TR"/>
        </a:p>
      </dgm:t>
    </dgm:pt>
    <dgm:pt modelId="{8E0AB9C8-8995-4DF0-AAB4-54F3ED1AE4F6}" type="pres">
      <dgm:prSet presAssocID="{871FD3A5-93FF-4693-8D2E-5F60BA8ADBEA}" presName="hierFlow" presStyleCnt="0"/>
      <dgm:spPr/>
    </dgm:pt>
    <dgm:pt modelId="{91C5FC2D-DDFA-4631-811A-93D661FCA687}" type="pres">
      <dgm:prSet presAssocID="{871FD3A5-93FF-4693-8D2E-5F60BA8ADBEA}" presName="firstBuf" presStyleCnt="0"/>
      <dgm:spPr/>
    </dgm:pt>
    <dgm:pt modelId="{7411D090-18CE-4A26-91BD-2B2D933E7DF2}" type="pres">
      <dgm:prSet presAssocID="{871FD3A5-93FF-4693-8D2E-5F60BA8ADBEA}" presName="hierChild1" presStyleCnt="0">
        <dgm:presLayoutVars>
          <dgm:chPref val="1"/>
          <dgm:animOne val="branch"/>
          <dgm:animLvl val="lvl"/>
        </dgm:presLayoutVars>
      </dgm:prSet>
      <dgm:spPr/>
    </dgm:pt>
    <dgm:pt modelId="{40426B58-FFC9-4904-A9AD-7AEF8DEA16CF}" type="pres">
      <dgm:prSet presAssocID="{F0D22E98-AE2A-4EE0-8A59-DB11F33BBDD7}" presName="Name14" presStyleCnt="0"/>
      <dgm:spPr/>
    </dgm:pt>
    <dgm:pt modelId="{AEC3031C-58DC-4C50-B8A0-22793C2BE62A}" type="pres">
      <dgm:prSet presAssocID="{F0D22E98-AE2A-4EE0-8A59-DB11F33BBDD7}" presName="level1Shape" presStyleLbl="node0" presStyleIdx="0" presStyleCnt="1" custLinFactNeighborX="96135" custLinFactNeighborY="-6998">
        <dgm:presLayoutVars>
          <dgm:chPref val="3"/>
        </dgm:presLayoutVars>
      </dgm:prSet>
      <dgm:spPr/>
      <dgm:t>
        <a:bodyPr/>
        <a:lstStyle/>
        <a:p>
          <a:endParaRPr lang="tr-TR"/>
        </a:p>
      </dgm:t>
    </dgm:pt>
    <dgm:pt modelId="{A48C9A0C-B80D-4EF2-BECD-1097EE1694D8}" type="pres">
      <dgm:prSet presAssocID="{F0D22E98-AE2A-4EE0-8A59-DB11F33BBDD7}" presName="hierChild2" presStyleCnt="0"/>
      <dgm:spPr/>
    </dgm:pt>
    <dgm:pt modelId="{810F6665-5CC2-4833-9AD0-5F21EE89DD15}" type="pres">
      <dgm:prSet presAssocID="{2B5093DD-653D-4283-9E7F-B6B90CF2BC31}" presName="Name19" presStyleLbl="parChTrans1D2" presStyleIdx="0" presStyleCnt="1"/>
      <dgm:spPr/>
      <dgm:t>
        <a:bodyPr/>
        <a:lstStyle/>
        <a:p>
          <a:endParaRPr lang="tr-TR"/>
        </a:p>
      </dgm:t>
    </dgm:pt>
    <dgm:pt modelId="{E6D6E0E6-651F-4C7D-A0AE-3896331297AA}" type="pres">
      <dgm:prSet presAssocID="{AEEECA9D-7878-45F8-8F89-82A37540EED0}" presName="Name21" presStyleCnt="0"/>
      <dgm:spPr/>
    </dgm:pt>
    <dgm:pt modelId="{658EAC9F-440D-4F4A-ADA8-3CB0F176632D}" type="pres">
      <dgm:prSet presAssocID="{AEEECA9D-7878-45F8-8F89-82A37540EED0}" presName="level2Shape" presStyleLbl="node2" presStyleIdx="0" presStyleCnt="1" custLinFactX="804" custLinFactNeighborX="100000" custLinFactNeighborY="91"/>
      <dgm:spPr/>
      <dgm:t>
        <a:bodyPr/>
        <a:lstStyle/>
        <a:p>
          <a:endParaRPr lang="tr-TR"/>
        </a:p>
      </dgm:t>
    </dgm:pt>
    <dgm:pt modelId="{5D33EF8C-3824-404E-8D22-2BA46CFB53AA}" type="pres">
      <dgm:prSet presAssocID="{AEEECA9D-7878-45F8-8F89-82A37540EED0}" presName="hierChild3" presStyleCnt="0"/>
      <dgm:spPr/>
    </dgm:pt>
    <dgm:pt modelId="{CC2D2272-716C-4C18-8C61-A6E742CB810E}" type="pres">
      <dgm:prSet presAssocID="{81CFBBF1-EDAA-455C-B4DC-F8E5B603B764}" presName="Name19" presStyleLbl="parChTrans1D3" presStyleIdx="0" presStyleCnt="1"/>
      <dgm:spPr/>
      <dgm:t>
        <a:bodyPr/>
        <a:lstStyle/>
        <a:p>
          <a:endParaRPr lang="tr-TR"/>
        </a:p>
      </dgm:t>
    </dgm:pt>
    <dgm:pt modelId="{B163F722-05D7-4A10-AA1F-46243BC9E43A}" type="pres">
      <dgm:prSet presAssocID="{3B039DA6-74C9-451A-B44F-3E57787E47E2}" presName="Name21" presStyleCnt="0"/>
      <dgm:spPr/>
    </dgm:pt>
    <dgm:pt modelId="{8D0EE4C1-76A3-467E-94C6-F6552A1C9498}" type="pres">
      <dgm:prSet presAssocID="{3B039DA6-74C9-451A-B44F-3E57787E47E2}" presName="level2Shape" presStyleLbl="node3" presStyleIdx="0" presStyleCnt="1" custLinFactX="5474" custLinFactNeighborX="100000" custLinFactNeighborY="-6828"/>
      <dgm:spPr/>
      <dgm:t>
        <a:bodyPr/>
        <a:lstStyle/>
        <a:p>
          <a:endParaRPr lang="tr-TR"/>
        </a:p>
      </dgm:t>
    </dgm:pt>
    <dgm:pt modelId="{DCC77323-705E-4FE2-9286-016AF59669E2}" type="pres">
      <dgm:prSet presAssocID="{3B039DA6-74C9-451A-B44F-3E57787E47E2}" presName="hierChild3" presStyleCnt="0"/>
      <dgm:spPr/>
    </dgm:pt>
    <dgm:pt modelId="{B5C22DCF-1FF9-4C68-A731-4FF161C1BA06}" type="pres">
      <dgm:prSet presAssocID="{871FD3A5-93FF-4693-8D2E-5F60BA8ADBEA}" presName="bgShapesFlow" presStyleCnt="0"/>
      <dgm:spPr/>
    </dgm:pt>
    <dgm:pt modelId="{87A7C00C-1148-412F-AB66-950602185DBA}" type="pres">
      <dgm:prSet presAssocID="{EC9D2F7C-14F9-4308-95B6-769497F09873}" presName="rectComp" presStyleCnt="0"/>
      <dgm:spPr/>
    </dgm:pt>
    <dgm:pt modelId="{376D6851-6786-4350-8EF0-0DDED1690B3F}" type="pres">
      <dgm:prSet presAssocID="{EC9D2F7C-14F9-4308-95B6-769497F09873}" presName="bgRect" presStyleLbl="bgShp" presStyleIdx="0" presStyleCnt="3" custLinFactNeighborX="-952" custLinFactNeighborY="-46114"/>
      <dgm:spPr/>
      <dgm:t>
        <a:bodyPr/>
        <a:lstStyle/>
        <a:p>
          <a:endParaRPr lang="tr-TR"/>
        </a:p>
      </dgm:t>
    </dgm:pt>
    <dgm:pt modelId="{23C240F4-8157-41D5-A41A-898509DF234E}" type="pres">
      <dgm:prSet presAssocID="{EC9D2F7C-14F9-4308-95B6-769497F09873}" presName="bgRectTx" presStyleLbl="bgShp" presStyleIdx="0" presStyleCnt="3">
        <dgm:presLayoutVars>
          <dgm:bulletEnabled val="1"/>
        </dgm:presLayoutVars>
      </dgm:prSet>
      <dgm:spPr/>
      <dgm:t>
        <a:bodyPr/>
        <a:lstStyle/>
        <a:p>
          <a:endParaRPr lang="tr-TR"/>
        </a:p>
      </dgm:t>
    </dgm:pt>
    <dgm:pt modelId="{C0901769-BA58-465B-A49F-EC7C4D5A058F}" type="pres">
      <dgm:prSet presAssocID="{EC9D2F7C-14F9-4308-95B6-769497F09873}" presName="spComp" presStyleCnt="0"/>
      <dgm:spPr/>
    </dgm:pt>
    <dgm:pt modelId="{841821ED-1197-43C3-8534-FC3E978BB5A7}" type="pres">
      <dgm:prSet presAssocID="{EC9D2F7C-14F9-4308-95B6-769497F09873}" presName="vSp" presStyleCnt="0"/>
      <dgm:spPr/>
    </dgm:pt>
    <dgm:pt modelId="{695D5531-8198-4C72-90BB-C75527FF9FBB}" type="pres">
      <dgm:prSet presAssocID="{89437A9D-FA4B-4971-B262-73E2B7DB455D}" presName="rectComp" presStyleCnt="0"/>
      <dgm:spPr/>
    </dgm:pt>
    <dgm:pt modelId="{1087D9C2-3138-447A-B4A5-DD9E9F2CE409}" type="pres">
      <dgm:prSet presAssocID="{89437A9D-FA4B-4971-B262-73E2B7DB455D}" presName="bgRect" presStyleLbl="bgShp" presStyleIdx="1" presStyleCnt="3"/>
      <dgm:spPr/>
      <dgm:t>
        <a:bodyPr/>
        <a:lstStyle/>
        <a:p>
          <a:endParaRPr lang="tr-TR"/>
        </a:p>
      </dgm:t>
    </dgm:pt>
    <dgm:pt modelId="{9B209C3E-6321-41F4-BC46-EE3C2D72AD23}" type="pres">
      <dgm:prSet presAssocID="{89437A9D-FA4B-4971-B262-73E2B7DB455D}" presName="bgRectTx" presStyleLbl="bgShp" presStyleIdx="1" presStyleCnt="3">
        <dgm:presLayoutVars>
          <dgm:bulletEnabled val="1"/>
        </dgm:presLayoutVars>
      </dgm:prSet>
      <dgm:spPr/>
      <dgm:t>
        <a:bodyPr/>
        <a:lstStyle/>
        <a:p>
          <a:endParaRPr lang="tr-TR"/>
        </a:p>
      </dgm:t>
    </dgm:pt>
    <dgm:pt modelId="{B427967A-89A5-4881-B5D8-44196D58AADC}" type="pres">
      <dgm:prSet presAssocID="{89437A9D-FA4B-4971-B262-73E2B7DB455D}" presName="spComp" presStyleCnt="0"/>
      <dgm:spPr/>
    </dgm:pt>
    <dgm:pt modelId="{913AA0D7-596D-4E60-A4BD-B1D340DDA599}" type="pres">
      <dgm:prSet presAssocID="{89437A9D-FA4B-4971-B262-73E2B7DB455D}" presName="vSp" presStyleCnt="0"/>
      <dgm:spPr/>
    </dgm:pt>
    <dgm:pt modelId="{AF17B4E4-3751-49B6-A962-72B4D35F72F7}" type="pres">
      <dgm:prSet presAssocID="{EAE1E003-2A00-4D24-AD97-38887FEB98FD}" presName="rectComp" presStyleCnt="0"/>
      <dgm:spPr/>
    </dgm:pt>
    <dgm:pt modelId="{F9D8E786-FFE6-44A2-BBD1-CE85807C0D97}" type="pres">
      <dgm:prSet presAssocID="{EAE1E003-2A00-4D24-AD97-38887FEB98FD}" presName="bgRect" presStyleLbl="bgShp" presStyleIdx="2" presStyleCnt="3" custLinFactNeighborY="1200"/>
      <dgm:spPr/>
      <dgm:t>
        <a:bodyPr/>
        <a:lstStyle/>
        <a:p>
          <a:endParaRPr lang="tr-TR"/>
        </a:p>
      </dgm:t>
    </dgm:pt>
    <dgm:pt modelId="{61FB7E78-795D-4A58-A76D-DEA73AF17E94}" type="pres">
      <dgm:prSet presAssocID="{EAE1E003-2A00-4D24-AD97-38887FEB98FD}" presName="bgRectTx" presStyleLbl="bgShp" presStyleIdx="2" presStyleCnt="3">
        <dgm:presLayoutVars>
          <dgm:bulletEnabled val="1"/>
        </dgm:presLayoutVars>
      </dgm:prSet>
      <dgm:spPr/>
      <dgm:t>
        <a:bodyPr/>
        <a:lstStyle/>
        <a:p>
          <a:endParaRPr lang="tr-TR"/>
        </a:p>
      </dgm:t>
    </dgm:pt>
  </dgm:ptLst>
  <dgm:cxnLst>
    <dgm:cxn modelId="{16670B3A-1C72-4F0D-BE5A-5121E9CA4930}" srcId="{871FD3A5-93FF-4693-8D2E-5F60BA8ADBEA}" destId="{F0D22E98-AE2A-4EE0-8A59-DB11F33BBDD7}" srcOrd="0" destOrd="0" parTransId="{BB069159-B733-4407-9E6B-7E40BBD350D9}" sibTransId="{A40094F5-867A-4610-9FDB-08432D9D0243}"/>
    <dgm:cxn modelId="{B860E768-A7A5-4B20-A29D-E56301E0A673}" srcId="{871FD3A5-93FF-4693-8D2E-5F60BA8ADBEA}" destId="{89437A9D-FA4B-4971-B262-73E2B7DB455D}" srcOrd="2" destOrd="0" parTransId="{9F9A9C7F-0802-430C-AC17-BDE2F695CDD1}" sibTransId="{304F6D04-B0FE-42CC-AF78-6D5B8921795F}"/>
    <dgm:cxn modelId="{294A90C7-3B6E-40AB-B9CD-6DD46AA6E9A8}" type="presOf" srcId="{89437A9D-FA4B-4971-B262-73E2B7DB455D}" destId="{1087D9C2-3138-447A-B4A5-DD9E9F2CE409}" srcOrd="0" destOrd="0" presId="urn:microsoft.com/office/officeart/2005/8/layout/hierarchy6"/>
    <dgm:cxn modelId="{7D2531D6-AC0C-4D51-B89C-236D84FDAFB7}" type="presOf" srcId="{EC9D2F7C-14F9-4308-95B6-769497F09873}" destId="{23C240F4-8157-41D5-A41A-898509DF234E}" srcOrd="1" destOrd="0" presId="urn:microsoft.com/office/officeart/2005/8/layout/hierarchy6"/>
    <dgm:cxn modelId="{63A852A6-5DC7-4F78-847F-B52FA852197A}" type="presOf" srcId="{89437A9D-FA4B-4971-B262-73E2B7DB455D}" destId="{9B209C3E-6321-41F4-BC46-EE3C2D72AD23}" srcOrd="1" destOrd="0" presId="urn:microsoft.com/office/officeart/2005/8/layout/hierarchy6"/>
    <dgm:cxn modelId="{A7BC561F-09BC-42D3-BB14-7A499E372145}" type="presOf" srcId="{EAE1E003-2A00-4D24-AD97-38887FEB98FD}" destId="{61FB7E78-795D-4A58-A76D-DEA73AF17E94}" srcOrd="1" destOrd="0" presId="urn:microsoft.com/office/officeart/2005/8/layout/hierarchy6"/>
    <dgm:cxn modelId="{EF266B65-CE61-4273-B7E2-79BDE3F77EB0}" type="presOf" srcId="{81CFBBF1-EDAA-455C-B4DC-F8E5B603B764}" destId="{CC2D2272-716C-4C18-8C61-A6E742CB810E}" srcOrd="0" destOrd="0" presId="urn:microsoft.com/office/officeart/2005/8/layout/hierarchy6"/>
    <dgm:cxn modelId="{1E37E492-9210-455A-B651-020167CAD17F}" type="presOf" srcId="{EAE1E003-2A00-4D24-AD97-38887FEB98FD}" destId="{F9D8E786-FFE6-44A2-BBD1-CE85807C0D97}" srcOrd="0" destOrd="0" presId="urn:microsoft.com/office/officeart/2005/8/layout/hierarchy6"/>
    <dgm:cxn modelId="{1C5E621B-851C-430C-B5B6-58E95F479F66}" type="presOf" srcId="{871FD3A5-93FF-4693-8D2E-5F60BA8ADBEA}" destId="{158C0A26-35A8-46B6-9B64-A91A648D2FFB}" srcOrd="0" destOrd="0" presId="urn:microsoft.com/office/officeart/2005/8/layout/hierarchy6"/>
    <dgm:cxn modelId="{C2D3FC5F-2C23-46CB-8925-A51C5A7B0482}" type="presOf" srcId="{EC9D2F7C-14F9-4308-95B6-769497F09873}" destId="{376D6851-6786-4350-8EF0-0DDED1690B3F}" srcOrd="0" destOrd="0" presId="urn:microsoft.com/office/officeart/2005/8/layout/hierarchy6"/>
    <dgm:cxn modelId="{E4AF7E0D-9C67-4EDD-927F-54D1F60AE116}" type="presOf" srcId="{AEEECA9D-7878-45F8-8F89-82A37540EED0}" destId="{658EAC9F-440D-4F4A-ADA8-3CB0F176632D}" srcOrd="0" destOrd="0" presId="urn:microsoft.com/office/officeart/2005/8/layout/hierarchy6"/>
    <dgm:cxn modelId="{AD20C304-954B-441D-9260-403C34E9BEBB}" type="presOf" srcId="{2B5093DD-653D-4283-9E7F-B6B90CF2BC31}" destId="{810F6665-5CC2-4833-9AD0-5F21EE89DD15}" srcOrd="0" destOrd="0" presId="urn:microsoft.com/office/officeart/2005/8/layout/hierarchy6"/>
    <dgm:cxn modelId="{D923778E-D0EF-443E-9ACB-CBD1D8EC27EA}" type="presOf" srcId="{3B039DA6-74C9-451A-B44F-3E57787E47E2}" destId="{8D0EE4C1-76A3-467E-94C6-F6552A1C9498}" srcOrd="0" destOrd="0" presId="urn:microsoft.com/office/officeart/2005/8/layout/hierarchy6"/>
    <dgm:cxn modelId="{465E6054-81AA-4079-AA8F-B03C6DE0F67C}" srcId="{AEEECA9D-7878-45F8-8F89-82A37540EED0}" destId="{3B039DA6-74C9-451A-B44F-3E57787E47E2}" srcOrd="0" destOrd="0" parTransId="{81CFBBF1-EDAA-455C-B4DC-F8E5B603B764}" sibTransId="{119CB120-EC55-4B08-A168-4DCC91EBF3AF}"/>
    <dgm:cxn modelId="{082F6283-DBE7-4570-A6E7-E9A375CF4329}" type="presOf" srcId="{F0D22E98-AE2A-4EE0-8A59-DB11F33BBDD7}" destId="{AEC3031C-58DC-4C50-B8A0-22793C2BE62A}" srcOrd="0" destOrd="0" presId="urn:microsoft.com/office/officeart/2005/8/layout/hierarchy6"/>
    <dgm:cxn modelId="{851B5191-BC4E-4738-BB58-D0263CC6F4DB}" srcId="{871FD3A5-93FF-4693-8D2E-5F60BA8ADBEA}" destId="{EAE1E003-2A00-4D24-AD97-38887FEB98FD}" srcOrd="3" destOrd="0" parTransId="{3B768231-21B8-4239-A7E9-A1EE061DFB18}" sibTransId="{F93D9424-AD87-44C1-B94C-BB8DDC9F62FD}"/>
    <dgm:cxn modelId="{F7491BFE-8D4F-418F-AED0-800ECC08555F}" srcId="{F0D22E98-AE2A-4EE0-8A59-DB11F33BBDD7}" destId="{AEEECA9D-7878-45F8-8F89-82A37540EED0}" srcOrd="0" destOrd="0" parTransId="{2B5093DD-653D-4283-9E7F-B6B90CF2BC31}" sibTransId="{6060AEC3-5481-4A8A-980F-8FBC19355872}"/>
    <dgm:cxn modelId="{797F88F1-404F-4713-AB52-B4A73C20DDAF}" srcId="{871FD3A5-93FF-4693-8D2E-5F60BA8ADBEA}" destId="{EC9D2F7C-14F9-4308-95B6-769497F09873}" srcOrd="1" destOrd="0" parTransId="{866EC1BF-0152-47DE-9D0D-BC5DA383E66D}" sibTransId="{A3DAE84E-082B-48AE-B6F3-69A83E119BA3}"/>
    <dgm:cxn modelId="{D676E0BA-2FD4-475C-AAF0-ACE3A3814B18}" type="presParOf" srcId="{158C0A26-35A8-46B6-9B64-A91A648D2FFB}" destId="{8E0AB9C8-8995-4DF0-AAB4-54F3ED1AE4F6}" srcOrd="0" destOrd="0" presId="urn:microsoft.com/office/officeart/2005/8/layout/hierarchy6"/>
    <dgm:cxn modelId="{A4C2293E-7750-4332-8DCB-869204E9D9B9}" type="presParOf" srcId="{8E0AB9C8-8995-4DF0-AAB4-54F3ED1AE4F6}" destId="{91C5FC2D-DDFA-4631-811A-93D661FCA687}" srcOrd="0" destOrd="0" presId="urn:microsoft.com/office/officeart/2005/8/layout/hierarchy6"/>
    <dgm:cxn modelId="{1C3F499D-AFAA-4515-B584-8BD0D1D4CEAF}" type="presParOf" srcId="{8E0AB9C8-8995-4DF0-AAB4-54F3ED1AE4F6}" destId="{7411D090-18CE-4A26-91BD-2B2D933E7DF2}" srcOrd="1" destOrd="0" presId="urn:microsoft.com/office/officeart/2005/8/layout/hierarchy6"/>
    <dgm:cxn modelId="{2548965A-10C0-4620-9733-C94A78C52FDF}" type="presParOf" srcId="{7411D090-18CE-4A26-91BD-2B2D933E7DF2}" destId="{40426B58-FFC9-4904-A9AD-7AEF8DEA16CF}" srcOrd="0" destOrd="0" presId="urn:microsoft.com/office/officeart/2005/8/layout/hierarchy6"/>
    <dgm:cxn modelId="{7D1E6E7E-B118-47D8-8B77-FFD6031A41C0}" type="presParOf" srcId="{40426B58-FFC9-4904-A9AD-7AEF8DEA16CF}" destId="{AEC3031C-58DC-4C50-B8A0-22793C2BE62A}" srcOrd="0" destOrd="0" presId="urn:microsoft.com/office/officeart/2005/8/layout/hierarchy6"/>
    <dgm:cxn modelId="{5515D9BE-0D1D-43C5-9C74-B9421A052F9B}" type="presParOf" srcId="{40426B58-FFC9-4904-A9AD-7AEF8DEA16CF}" destId="{A48C9A0C-B80D-4EF2-BECD-1097EE1694D8}" srcOrd="1" destOrd="0" presId="urn:microsoft.com/office/officeart/2005/8/layout/hierarchy6"/>
    <dgm:cxn modelId="{101C1D13-6A55-41B9-B510-A3561D96A2D6}" type="presParOf" srcId="{A48C9A0C-B80D-4EF2-BECD-1097EE1694D8}" destId="{810F6665-5CC2-4833-9AD0-5F21EE89DD15}" srcOrd="0" destOrd="0" presId="urn:microsoft.com/office/officeart/2005/8/layout/hierarchy6"/>
    <dgm:cxn modelId="{54774B85-742E-4B6E-959E-229DBD61F7CB}" type="presParOf" srcId="{A48C9A0C-B80D-4EF2-BECD-1097EE1694D8}" destId="{E6D6E0E6-651F-4C7D-A0AE-3896331297AA}" srcOrd="1" destOrd="0" presId="urn:microsoft.com/office/officeart/2005/8/layout/hierarchy6"/>
    <dgm:cxn modelId="{0B745965-7475-4681-9A2D-9F5D28A3BE24}" type="presParOf" srcId="{E6D6E0E6-651F-4C7D-A0AE-3896331297AA}" destId="{658EAC9F-440D-4F4A-ADA8-3CB0F176632D}" srcOrd="0" destOrd="0" presId="urn:microsoft.com/office/officeart/2005/8/layout/hierarchy6"/>
    <dgm:cxn modelId="{E0FD8ECA-4086-48C0-9D05-16BFED249489}" type="presParOf" srcId="{E6D6E0E6-651F-4C7D-A0AE-3896331297AA}" destId="{5D33EF8C-3824-404E-8D22-2BA46CFB53AA}" srcOrd="1" destOrd="0" presId="urn:microsoft.com/office/officeart/2005/8/layout/hierarchy6"/>
    <dgm:cxn modelId="{0A889856-FD32-401C-9AB7-2FA311103E4C}" type="presParOf" srcId="{5D33EF8C-3824-404E-8D22-2BA46CFB53AA}" destId="{CC2D2272-716C-4C18-8C61-A6E742CB810E}" srcOrd="0" destOrd="0" presId="urn:microsoft.com/office/officeart/2005/8/layout/hierarchy6"/>
    <dgm:cxn modelId="{2B13817A-CC75-4784-A352-B1466300BD18}" type="presParOf" srcId="{5D33EF8C-3824-404E-8D22-2BA46CFB53AA}" destId="{B163F722-05D7-4A10-AA1F-46243BC9E43A}" srcOrd="1" destOrd="0" presId="urn:microsoft.com/office/officeart/2005/8/layout/hierarchy6"/>
    <dgm:cxn modelId="{06DFCD77-E37A-4EB6-A75C-D08E742AD132}" type="presParOf" srcId="{B163F722-05D7-4A10-AA1F-46243BC9E43A}" destId="{8D0EE4C1-76A3-467E-94C6-F6552A1C9498}" srcOrd="0" destOrd="0" presId="urn:microsoft.com/office/officeart/2005/8/layout/hierarchy6"/>
    <dgm:cxn modelId="{00EACABF-3732-4891-B727-76BF964490FA}" type="presParOf" srcId="{B163F722-05D7-4A10-AA1F-46243BC9E43A}" destId="{DCC77323-705E-4FE2-9286-016AF59669E2}" srcOrd="1" destOrd="0" presId="urn:microsoft.com/office/officeart/2005/8/layout/hierarchy6"/>
    <dgm:cxn modelId="{FC4D1543-3F6D-41F8-9D0B-7484894F3D5A}" type="presParOf" srcId="{158C0A26-35A8-46B6-9B64-A91A648D2FFB}" destId="{B5C22DCF-1FF9-4C68-A731-4FF161C1BA06}" srcOrd="1" destOrd="0" presId="urn:microsoft.com/office/officeart/2005/8/layout/hierarchy6"/>
    <dgm:cxn modelId="{60B1F66A-BD28-43C3-A07A-3E138EFE90F4}" type="presParOf" srcId="{B5C22DCF-1FF9-4C68-A731-4FF161C1BA06}" destId="{87A7C00C-1148-412F-AB66-950602185DBA}" srcOrd="0" destOrd="0" presId="urn:microsoft.com/office/officeart/2005/8/layout/hierarchy6"/>
    <dgm:cxn modelId="{C131B5CC-A2F9-4160-8D32-9CDF111DE5A8}" type="presParOf" srcId="{87A7C00C-1148-412F-AB66-950602185DBA}" destId="{376D6851-6786-4350-8EF0-0DDED1690B3F}" srcOrd="0" destOrd="0" presId="urn:microsoft.com/office/officeart/2005/8/layout/hierarchy6"/>
    <dgm:cxn modelId="{EC3A8926-6A9A-4BE6-AFD4-05915A2BC8DA}" type="presParOf" srcId="{87A7C00C-1148-412F-AB66-950602185DBA}" destId="{23C240F4-8157-41D5-A41A-898509DF234E}" srcOrd="1" destOrd="0" presId="urn:microsoft.com/office/officeart/2005/8/layout/hierarchy6"/>
    <dgm:cxn modelId="{ACDAD208-EA31-4F71-A843-A1FC98117685}" type="presParOf" srcId="{B5C22DCF-1FF9-4C68-A731-4FF161C1BA06}" destId="{C0901769-BA58-465B-A49F-EC7C4D5A058F}" srcOrd="1" destOrd="0" presId="urn:microsoft.com/office/officeart/2005/8/layout/hierarchy6"/>
    <dgm:cxn modelId="{3A2C7E47-DDCB-4340-9171-366A66B30713}" type="presParOf" srcId="{C0901769-BA58-465B-A49F-EC7C4D5A058F}" destId="{841821ED-1197-43C3-8534-FC3E978BB5A7}" srcOrd="0" destOrd="0" presId="urn:microsoft.com/office/officeart/2005/8/layout/hierarchy6"/>
    <dgm:cxn modelId="{514FF28D-3BB3-4387-B536-957E7A42712A}" type="presParOf" srcId="{B5C22DCF-1FF9-4C68-A731-4FF161C1BA06}" destId="{695D5531-8198-4C72-90BB-C75527FF9FBB}" srcOrd="2" destOrd="0" presId="urn:microsoft.com/office/officeart/2005/8/layout/hierarchy6"/>
    <dgm:cxn modelId="{0D27C6B6-A1CB-4A01-9949-4C00D8207F76}" type="presParOf" srcId="{695D5531-8198-4C72-90BB-C75527FF9FBB}" destId="{1087D9C2-3138-447A-B4A5-DD9E9F2CE409}" srcOrd="0" destOrd="0" presId="urn:microsoft.com/office/officeart/2005/8/layout/hierarchy6"/>
    <dgm:cxn modelId="{3BE77D4F-E4B1-438B-8C46-A5E5AD05BCD7}" type="presParOf" srcId="{695D5531-8198-4C72-90BB-C75527FF9FBB}" destId="{9B209C3E-6321-41F4-BC46-EE3C2D72AD23}" srcOrd="1" destOrd="0" presId="urn:microsoft.com/office/officeart/2005/8/layout/hierarchy6"/>
    <dgm:cxn modelId="{0757794D-9459-4F68-87D6-4645EC90040E}" type="presParOf" srcId="{B5C22DCF-1FF9-4C68-A731-4FF161C1BA06}" destId="{B427967A-89A5-4881-B5D8-44196D58AADC}" srcOrd="3" destOrd="0" presId="urn:microsoft.com/office/officeart/2005/8/layout/hierarchy6"/>
    <dgm:cxn modelId="{CE3A6CFA-EBDD-422F-BF29-D289FFCF14DD}" type="presParOf" srcId="{B427967A-89A5-4881-B5D8-44196D58AADC}" destId="{913AA0D7-596D-4E60-A4BD-B1D340DDA599}" srcOrd="0" destOrd="0" presId="urn:microsoft.com/office/officeart/2005/8/layout/hierarchy6"/>
    <dgm:cxn modelId="{28798CF5-4963-4D16-BB59-4AA79BBF7924}" type="presParOf" srcId="{B5C22DCF-1FF9-4C68-A731-4FF161C1BA06}" destId="{AF17B4E4-3751-49B6-A962-72B4D35F72F7}" srcOrd="4" destOrd="0" presId="urn:microsoft.com/office/officeart/2005/8/layout/hierarchy6"/>
    <dgm:cxn modelId="{E08BE63D-02CB-483C-8D53-596D9D57EAB8}" type="presParOf" srcId="{AF17B4E4-3751-49B6-A962-72B4D35F72F7}" destId="{F9D8E786-FFE6-44A2-BBD1-CE85807C0D97}" srcOrd="0" destOrd="0" presId="urn:microsoft.com/office/officeart/2005/8/layout/hierarchy6"/>
    <dgm:cxn modelId="{AB5D922E-9C54-4B68-A58A-FA3A63DC8620}" type="presParOf" srcId="{AF17B4E4-3751-49B6-A962-72B4D35F72F7}" destId="{61FB7E78-795D-4A58-A76D-DEA73AF17E94}"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F26DD0-88E0-4AAB-BC14-43535E2F3C2F}" type="doc">
      <dgm:prSet loTypeId="urn:microsoft.com/office/officeart/2005/8/layout/cycle5" loCatId="cycle" qsTypeId="urn:microsoft.com/office/officeart/2005/8/quickstyle/simple5" qsCatId="simple" csTypeId="urn:microsoft.com/office/officeart/2005/8/colors/colorful1#1" csCatId="colorful" phldr="1"/>
      <dgm:spPr/>
      <dgm:t>
        <a:bodyPr/>
        <a:lstStyle/>
        <a:p>
          <a:endParaRPr lang="tr-TR"/>
        </a:p>
      </dgm:t>
    </dgm:pt>
    <dgm:pt modelId="{8D610245-7F03-4403-B830-A711FC4E9486}">
      <dgm:prSet phldrT="[Metin]" custT="1"/>
      <dgm:spPr/>
      <dgm:t>
        <a:bodyPr/>
        <a:lstStyle/>
        <a:p>
          <a:r>
            <a:rPr lang="tr-TR" sz="1600" b="1" dirty="0" smtClean="0"/>
            <a:t>DANIŞMANLIK TEDBİRİ KARARI VEREN MAHKEME</a:t>
          </a:r>
          <a:endParaRPr lang="tr-TR" sz="1600" b="1" dirty="0"/>
        </a:p>
      </dgm:t>
    </dgm:pt>
    <dgm:pt modelId="{9691D0FA-58EE-4D44-A102-8A89C9C89FB2}" type="parTrans" cxnId="{2469B8CA-E60F-4D61-B4A0-2FA2B7B25587}">
      <dgm:prSet/>
      <dgm:spPr/>
      <dgm:t>
        <a:bodyPr/>
        <a:lstStyle/>
        <a:p>
          <a:endParaRPr lang="tr-TR"/>
        </a:p>
      </dgm:t>
    </dgm:pt>
    <dgm:pt modelId="{46874808-B0AE-4C6E-A971-FD16E3B9FD99}" type="sibTrans" cxnId="{2469B8CA-E60F-4D61-B4A0-2FA2B7B25587}">
      <dgm:prSet/>
      <dgm:spPr>
        <a:ln w="41275" cmpd="sng">
          <a:noFill/>
        </a:ln>
      </dgm:spPr>
      <dgm:t>
        <a:bodyPr/>
        <a:lstStyle/>
        <a:p>
          <a:endParaRPr lang="tr-TR"/>
        </a:p>
      </dgm:t>
    </dgm:pt>
    <dgm:pt modelId="{9A463F67-1458-419E-B6C0-31DA503FD6FE}">
      <dgm:prSet phldrT="[Metin]" custT="1"/>
      <dgm:spPr>
        <a:gradFill rotWithShape="0">
          <a:gsLst>
            <a:gs pos="0">
              <a:srgbClr val="617C2C"/>
            </a:gs>
            <a:gs pos="80000">
              <a:srgbClr val="587125"/>
            </a:gs>
            <a:gs pos="100000">
              <a:srgbClr val="638127"/>
            </a:gs>
          </a:gsLst>
        </a:gradFill>
      </dgm:spPr>
      <dgm:t>
        <a:bodyPr/>
        <a:lstStyle/>
        <a:p>
          <a:r>
            <a:rPr lang="tr-TR" sz="1600" b="1" dirty="0" smtClean="0"/>
            <a:t>İL</a:t>
          </a:r>
          <a:r>
            <a:rPr lang="tr-TR" sz="1600" b="1" dirty="0" smtClean="0">
              <a:sym typeface="Wingdings" pitchFamily="2" charset="2"/>
            </a:rPr>
            <a:t></a:t>
          </a:r>
          <a:r>
            <a:rPr lang="tr-TR" sz="1600" b="1" dirty="0" smtClean="0"/>
            <a:t>İLÇE</a:t>
          </a:r>
        </a:p>
        <a:p>
          <a:r>
            <a:rPr lang="tr-TR" sz="1600" b="1" dirty="0" smtClean="0"/>
            <a:t>MİLLİ EĞİTİM MÜDÜRLÜĞÜ</a:t>
          </a:r>
          <a:endParaRPr lang="tr-TR" sz="1600" b="1" dirty="0"/>
        </a:p>
      </dgm:t>
    </dgm:pt>
    <dgm:pt modelId="{26F4A630-F787-4D15-8740-AF8539F72F9E}" type="parTrans" cxnId="{FEC70962-DECC-4FC4-A89E-B86A5C206FB7}">
      <dgm:prSet/>
      <dgm:spPr/>
      <dgm:t>
        <a:bodyPr/>
        <a:lstStyle/>
        <a:p>
          <a:endParaRPr lang="tr-TR"/>
        </a:p>
      </dgm:t>
    </dgm:pt>
    <dgm:pt modelId="{1B939419-B9D0-47A3-8769-4C07C30E614C}" type="sibTrans" cxnId="{FEC70962-DECC-4FC4-A89E-B86A5C206FB7}">
      <dgm:prSet/>
      <dgm:spPr>
        <a:ln w="41275">
          <a:noFill/>
        </a:ln>
      </dgm:spPr>
      <dgm:t>
        <a:bodyPr/>
        <a:lstStyle/>
        <a:p>
          <a:endParaRPr lang="tr-TR"/>
        </a:p>
      </dgm:t>
    </dgm:pt>
    <dgm:pt modelId="{2497D885-D513-4CE7-B3EA-EF3547D6D7B1}">
      <dgm:prSet phldrT="[Metin]" custT="1"/>
      <dgm:spPr/>
      <dgm:t>
        <a:bodyPr lIns="36000" tIns="36000" rIns="36000" bIns="36000"/>
        <a:lstStyle/>
        <a:p>
          <a:r>
            <a:rPr lang="tr-TR" sz="1500" b="1" dirty="0" smtClean="0"/>
            <a:t>ÖĞRENCİYSE KAYITLI OLDUĞU OKUL </a:t>
          </a:r>
        </a:p>
        <a:p>
          <a:r>
            <a:rPr lang="tr-TR" sz="1500" b="1" dirty="0" smtClean="0">
              <a:solidFill>
                <a:srgbClr val="FFFFA3"/>
              </a:solidFill>
            </a:rPr>
            <a:t>DEĞİLSE </a:t>
          </a:r>
        </a:p>
        <a:p>
          <a:r>
            <a:rPr lang="tr-TR" sz="1500" b="1" dirty="0" smtClean="0">
              <a:solidFill>
                <a:srgbClr val="FFFFA3"/>
              </a:solidFill>
            </a:rPr>
            <a:t>*REHBERLİK ve ARAŞTIRMA MERKEZİ(RAM)</a:t>
          </a:r>
        </a:p>
        <a:p>
          <a:r>
            <a:rPr lang="tr-TR" sz="1500" b="1" dirty="0" smtClean="0">
              <a:solidFill>
                <a:srgbClr val="FFFFA3"/>
              </a:solidFill>
            </a:rPr>
            <a:t>*RAM’a UZAKSA ADRESİNE YAKIN REHBER ÖĞRETMENİ OLAN OKUL</a:t>
          </a:r>
          <a:endParaRPr lang="tr-TR" sz="1400" b="1" dirty="0"/>
        </a:p>
      </dgm:t>
    </dgm:pt>
    <dgm:pt modelId="{200AACA8-DC21-44E5-A43E-7F5768E3A8EB}" type="parTrans" cxnId="{D268F33F-D942-4B05-A2A7-B7CDB27299C3}">
      <dgm:prSet/>
      <dgm:spPr/>
      <dgm:t>
        <a:bodyPr/>
        <a:lstStyle/>
        <a:p>
          <a:endParaRPr lang="tr-TR"/>
        </a:p>
      </dgm:t>
    </dgm:pt>
    <dgm:pt modelId="{8BDD379F-75BF-483B-862F-0F8A99D913C1}" type="sibTrans" cxnId="{D268F33F-D942-4B05-A2A7-B7CDB27299C3}">
      <dgm:prSet/>
      <dgm:spPr>
        <a:ln w="41275">
          <a:noFill/>
        </a:ln>
      </dgm:spPr>
      <dgm:t>
        <a:bodyPr/>
        <a:lstStyle/>
        <a:p>
          <a:endParaRPr lang="tr-TR"/>
        </a:p>
      </dgm:t>
    </dgm:pt>
    <dgm:pt modelId="{777D5891-72F1-403B-97E0-06B9F68FF445}">
      <dgm:prSet phldrT="[Metin]" custT="1"/>
      <dgm:spPr>
        <a:scene3d>
          <a:camera prst="orthographicFront">
            <a:rot lat="0" lon="0" rev="0"/>
          </a:camera>
          <a:lightRig rig="threePt" dir="t">
            <a:rot lat="0" lon="0" rev="1200000"/>
          </a:lightRig>
        </a:scene3d>
        <a:sp3d>
          <a:bevelT w="101600" h="44450"/>
        </a:sp3d>
      </dgm:spPr>
      <dgm:t>
        <a:bodyPr/>
        <a:lstStyle/>
        <a:p>
          <a:r>
            <a:rPr lang="tr-TR" sz="1800" b="1" dirty="0" smtClean="0">
              <a:solidFill>
                <a:schemeClr val="tx1"/>
              </a:solidFill>
            </a:rPr>
            <a:t>REHBER ÖĞRETMEN</a:t>
          </a:r>
          <a:endParaRPr lang="tr-TR" sz="1800" b="1" dirty="0">
            <a:solidFill>
              <a:schemeClr val="tx1"/>
            </a:solidFill>
          </a:endParaRPr>
        </a:p>
      </dgm:t>
    </dgm:pt>
    <dgm:pt modelId="{C10E785F-F1DB-4CA4-9CC2-94FD09D986BF}" type="parTrans" cxnId="{0343983B-C4B3-4524-9120-125C4972F6E7}">
      <dgm:prSet/>
      <dgm:spPr/>
      <dgm:t>
        <a:bodyPr/>
        <a:lstStyle/>
        <a:p>
          <a:endParaRPr lang="tr-TR"/>
        </a:p>
      </dgm:t>
    </dgm:pt>
    <dgm:pt modelId="{43B80B19-985A-4503-94C4-0FFD351C5190}" type="sibTrans" cxnId="{0343983B-C4B3-4524-9120-125C4972F6E7}">
      <dgm:prSet/>
      <dgm:spPr>
        <a:ln>
          <a:noFill/>
        </a:ln>
      </dgm:spPr>
      <dgm:t>
        <a:bodyPr/>
        <a:lstStyle/>
        <a:p>
          <a:endParaRPr lang="tr-TR"/>
        </a:p>
      </dgm:t>
    </dgm:pt>
    <dgm:pt modelId="{923C2F06-9453-4926-B36D-F591E13BC445}">
      <dgm:prSet phldrT="[Metin]" custT="1"/>
      <dgm:spPr/>
      <dgm:t>
        <a:bodyPr/>
        <a:lstStyle/>
        <a:p>
          <a:r>
            <a:rPr lang="tr-TR" sz="1600" b="1" dirty="0" smtClean="0"/>
            <a:t>İLÇE</a:t>
          </a:r>
          <a:r>
            <a:rPr lang="tr-TR" sz="1600" b="1" dirty="0" smtClean="0">
              <a:sym typeface="Wingdings" pitchFamily="2" charset="2"/>
            </a:rPr>
            <a:t>İL</a:t>
          </a:r>
          <a:endParaRPr lang="tr-TR" sz="1600" b="1" dirty="0" smtClean="0"/>
        </a:p>
        <a:p>
          <a:r>
            <a:rPr lang="tr-TR" sz="1600" b="1" dirty="0" smtClean="0"/>
            <a:t>MİLLİ EĞİTİM MÜDÜRLÜĞÜ</a:t>
          </a:r>
          <a:endParaRPr lang="tr-TR" sz="1600" b="1" dirty="0"/>
        </a:p>
      </dgm:t>
    </dgm:pt>
    <dgm:pt modelId="{99D16412-A3A4-44CF-B87F-EA815F63A499}" type="parTrans" cxnId="{407C9037-62FD-4547-92D2-634BC54217F8}">
      <dgm:prSet/>
      <dgm:spPr/>
      <dgm:t>
        <a:bodyPr/>
        <a:lstStyle/>
        <a:p>
          <a:endParaRPr lang="tr-TR"/>
        </a:p>
      </dgm:t>
    </dgm:pt>
    <dgm:pt modelId="{03EDE51A-5461-4D6D-8E60-AB01BE59948E}" type="sibTrans" cxnId="{407C9037-62FD-4547-92D2-634BC54217F8}">
      <dgm:prSet/>
      <dgm:spPr>
        <a:ln w="41275">
          <a:noFill/>
        </a:ln>
      </dgm:spPr>
      <dgm:t>
        <a:bodyPr/>
        <a:lstStyle/>
        <a:p>
          <a:endParaRPr lang="tr-TR"/>
        </a:p>
      </dgm:t>
    </dgm:pt>
    <dgm:pt modelId="{60DF3FF8-6C9D-426D-8528-27B411740DDE}" type="pres">
      <dgm:prSet presAssocID="{0BF26DD0-88E0-4AAB-BC14-43535E2F3C2F}" presName="cycle" presStyleCnt="0">
        <dgm:presLayoutVars>
          <dgm:dir val="rev"/>
          <dgm:resizeHandles val="exact"/>
        </dgm:presLayoutVars>
      </dgm:prSet>
      <dgm:spPr/>
      <dgm:t>
        <a:bodyPr/>
        <a:lstStyle/>
        <a:p>
          <a:endParaRPr lang="tr-TR"/>
        </a:p>
      </dgm:t>
    </dgm:pt>
    <dgm:pt modelId="{6C9BE54C-9FAE-404B-A9B6-DC4E5BFE9EC6}" type="pres">
      <dgm:prSet presAssocID="{8D610245-7F03-4403-B830-A711FC4E9486}" presName="node" presStyleLbl="node1" presStyleIdx="0" presStyleCnt="5">
        <dgm:presLayoutVars>
          <dgm:bulletEnabled val="1"/>
        </dgm:presLayoutVars>
      </dgm:prSet>
      <dgm:spPr/>
      <dgm:t>
        <a:bodyPr/>
        <a:lstStyle/>
        <a:p>
          <a:endParaRPr lang="tr-TR"/>
        </a:p>
      </dgm:t>
    </dgm:pt>
    <dgm:pt modelId="{264867AD-6D1D-4CB2-A41E-551D5645435E}" type="pres">
      <dgm:prSet presAssocID="{8D610245-7F03-4403-B830-A711FC4E9486}" presName="spNode" presStyleCnt="0"/>
      <dgm:spPr/>
    </dgm:pt>
    <dgm:pt modelId="{B6E1A2A9-4676-4A7A-B526-5B831485A675}" type="pres">
      <dgm:prSet presAssocID="{46874808-B0AE-4C6E-A971-FD16E3B9FD99}" presName="sibTrans" presStyleLbl="sibTrans1D1" presStyleIdx="0" presStyleCnt="5"/>
      <dgm:spPr/>
      <dgm:t>
        <a:bodyPr/>
        <a:lstStyle/>
        <a:p>
          <a:endParaRPr lang="tr-TR"/>
        </a:p>
      </dgm:t>
    </dgm:pt>
    <dgm:pt modelId="{CBB804BE-B977-413A-AC0D-72E049EF439A}" type="pres">
      <dgm:prSet presAssocID="{9A463F67-1458-419E-B6C0-31DA503FD6FE}" presName="node" presStyleLbl="node1" presStyleIdx="1" presStyleCnt="5" custScaleX="130547" custScaleY="77676" custRadScaleRad="131022" custRadScaleInc="40820">
        <dgm:presLayoutVars>
          <dgm:bulletEnabled val="1"/>
        </dgm:presLayoutVars>
      </dgm:prSet>
      <dgm:spPr/>
      <dgm:t>
        <a:bodyPr/>
        <a:lstStyle/>
        <a:p>
          <a:endParaRPr lang="tr-TR"/>
        </a:p>
      </dgm:t>
    </dgm:pt>
    <dgm:pt modelId="{CF163155-F8D0-44D6-B881-5CC055CBEB2B}" type="pres">
      <dgm:prSet presAssocID="{9A463F67-1458-419E-B6C0-31DA503FD6FE}" presName="spNode" presStyleCnt="0"/>
      <dgm:spPr/>
    </dgm:pt>
    <dgm:pt modelId="{E3E7FDEE-CC9C-481E-B1A0-CBA8E5AE0C74}" type="pres">
      <dgm:prSet presAssocID="{1B939419-B9D0-47A3-8769-4C07C30E614C}" presName="sibTrans" presStyleLbl="sibTrans1D1" presStyleIdx="1" presStyleCnt="5"/>
      <dgm:spPr/>
      <dgm:t>
        <a:bodyPr/>
        <a:lstStyle/>
        <a:p>
          <a:endParaRPr lang="tr-TR"/>
        </a:p>
      </dgm:t>
    </dgm:pt>
    <dgm:pt modelId="{3F8D50EB-38B5-41B2-9F0F-AFBEA5E5AA19}" type="pres">
      <dgm:prSet presAssocID="{2497D885-D513-4CE7-B3EA-EF3547D6D7B1}" presName="node" presStyleLbl="node1" presStyleIdx="2" presStyleCnt="5" custScaleX="171066" custScaleY="160785" custRadScaleRad="126264" custRadScaleInc="155425">
        <dgm:presLayoutVars>
          <dgm:bulletEnabled val="1"/>
        </dgm:presLayoutVars>
      </dgm:prSet>
      <dgm:spPr/>
      <dgm:t>
        <a:bodyPr/>
        <a:lstStyle/>
        <a:p>
          <a:endParaRPr lang="tr-TR"/>
        </a:p>
      </dgm:t>
    </dgm:pt>
    <dgm:pt modelId="{CA9FB2AA-01AF-48DB-848E-29A7CA7A7214}" type="pres">
      <dgm:prSet presAssocID="{2497D885-D513-4CE7-B3EA-EF3547D6D7B1}" presName="spNode" presStyleCnt="0"/>
      <dgm:spPr/>
    </dgm:pt>
    <dgm:pt modelId="{667E51B1-9DDE-42C9-9C3C-B3EA9745C79C}" type="pres">
      <dgm:prSet presAssocID="{8BDD379F-75BF-483B-862F-0F8A99D913C1}" presName="sibTrans" presStyleLbl="sibTrans1D1" presStyleIdx="2" presStyleCnt="5"/>
      <dgm:spPr/>
      <dgm:t>
        <a:bodyPr/>
        <a:lstStyle/>
        <a:p>
          <a:endParaRPr lang="tr-TR"/>
        </a:p>
      </dgm:t>
    </dgm:pt>
    <dgm:pt modelId="{4713B093-29FB-4CD6-917D-19176045DEEA}" type="pres">
      <dgm:prSet presAssocID="{777D5891-72F1-403B-97E0-06B9F68FF445}" presName="node" presStyleLbl="node1" presStyleIdx="3" presStyleCnt="5" custScaleX="120627" custScaleY="65864" custRadScaleRad="95975" custRadScaleInc="137586">
        <dgm:presLayoutVars>
          <dgm:bulletEnabled val="1"/>
        </dgm:presLayoutVars>
      </dgm:prSet>
      <dgm:spPr/>
      <dgm:t>
        <a:bodyPr/>
        <a:lstStyle/>
        <a:p>
          <a:endParaRPr lang="tr-TR"/>
        </a:p>
      </dgm:t>
    </dgm:pt>
    <dgm:pt modelId="{123D40E2-12CF-4953-A3C2-D7E60D0FBE6B}" type="pres">
      <dgm:prSet presAssocID="{777D5891-72F1-403B-97E0-06B9F68FF445}" presName="spNode" presStyleCnt="0"/>
      <dgm:spPr/>
    </dgm:pt>
    <dgm:pt modelId="{432C1ACD-E659-450F-9CA6-1AE11706AAED}" type="pres">
      <dgm:prSet presAssocID="{43B80B19-985A-4503-94C4-0FFD351C5190}" presName="sibTrans" presStyleLbl="sibTrans1D1" presStyleIdx="3" presStyleCnt="5"/>
      <dgm:spPr/>
      <dgm:t>
        <a:bodyPr/>
        <a:lstStyle/>
        <a:p>
          <a:endParaRPr lang="tr-TR"/>
        </a:p>
      </dgm:t>
    </dgm:pt>
    <dgm:pt modelId="{B296F0FB-2638-49E0-8F50-4F87E97A1593}" type="pres">
      <dgm:prSet presAssocID="{923C2F06-9453-4926-B36D-F591E13BC445}" presName="node" presStyleLbl="node1" presStyleIdx="4" presStyleCnt="5" custRadScaleRad="137516" custRadScaleInc="45506">
        <dgm:presLayoutVars>
          <dgm:bulletEnabled val="1"/>
        </dgm:presLayoutVars>
      </dgm:prSet>
      <dgm:spPr/>
      <dgm:t>
        <a:bodyPr/>
        <a:lstStyle/>
        <a:p>
          <a:endParaRPr lang="tr-TR"/>
        </a:p>
      </dgm:t>
    </dgm:pt>
    <dgm:pt modelId="{A4814699-10DA-4A33-81B6-9DBAC3ED7596}" type="pres">
      <dgm:prSet presAssocID="{923C2F06-9453-4926-B36D-F591E13BC445}" presName="spNode" presStyleCnt="0"/>
      <dgm:spPr/>
    </dgm:pt>
    <dgm:pt modelId="{F6E70A2E-FEEF-482F-A4C3-6C1C8648237E}" type="pres">
      <dgm:prSet presAssocID="{03EDE51A-5461-4D6D-8E60-AB01BE59948E}" presName="sibTrans" presStyleLbl="sibTrans1D1" presStyleIdx="4" presStyleCnt="5"/>
      <dgm:spPr/>
      <dgm:t>
        <a:bodyPr/>
        <a:lstStyle/>
        <a:p>
          <a:endParaRPr lang="tr-TR"/>
        </a:p>
      </dgm:t>
    </dgm:pt>
  </dgm:ptLst>
  <dgm:cxnLst>
    <dgm:cxn modelId="{D93947CC-5AAF-4EE2-8F81-45E531F0365B}" type="presOf" srcId="{8D610245-7F03-4403-B830-A711FC4E9486}" destId="{6C9BE54C-9FAE-404B-A9B6-DC4E5BFE9EC6}" srcOrd="0" destOrd="0" presId="urn:microsoft.com/office/officeart/2005/8/layout/cycle5"/>
    <dgm:cxn modelId="{FEC70962-DECC-4FC4-A89E-B86A5C206FB7}" srcId="{0BF26DD0-88E0-4AAB-BC14-43535E2F3C2F}" destId="{9A463F67-1458-419E-B6C0-31DA503FD6FE}" srcOrd="1" destOrd="0" parTransId="{26F4A630-F787-4D15-8740-AF8539F72F9E}" sibTransId="{1B939419-B9D0-47A3-8769-4C07C30E614C}"/>
    <dgm:cxn modelId="{0343983B-C4B3-4524-9120-125C4972F6E7}" srcId="{0BF26DD0-88E0-4AAB-BC14-43535E2F3C2F}" destId="{777D5891-72F1-403B-97E0-06B9F68FF445}" srcOrd="3" destOrd="0" parTransId="{C10E785F-F1DB-4CA4-9CC2-94FD09D986BF}" sibTransId="{43B80B19-985A-4503-94C4-0FFD351C5190}"/>
    <dgm:cxn modelId="{5E262DC7-826F-4C0F-BE43-C9BE61F00C37}" type="presOf" srcId="{0BF26DD0-88E0-4AAB-BC14-43535E2F3C2F}" destId="{60DF3FF8-6C9D-426D-8528-27B411740DDE}" srcOrd="0" destOrd="0" presId="urn:microsoft.com/office/officeart/2005/8/layout/cycle5"/>
    <dgm:cxn modelId="{E37FB63F-2610-4BE1-B731-5A09ADD94CAE}" type="presOf" srcId="{46874808-B0AE-4C6E-A971-FD16E3B9FD99}" destId="{B6E1A2A9-4676-4A7A-B526-5B831485A675}" srcOrd="0" destOrd="0" presId="urn:microsoft.com/office/officeart/2005/8/layout/cycle5"/>
    <dgm:cxn modelId="{43B36FBA-907E-4E3C-80AF-9426D4C0D86C}" type="presOf" srcId="{43B80B19-985A-4503-94C4-0FFD351C5190}" destId="{432C1ACD-E659-450F-9CA6-1AE11706AAED}" srcOrd="0" destOrd="0" presId="urn:microsoft.com/office/officeart/2005/8/layout/cycle5"/>
    <dgm:cxn modelId="{922473E3-6551-4130-AA4D-26D1FFCC178A}" type="presOf" srcId="{2497D885-D513-4CE7-B3EA-EF3547D6D7B1}" destId="{3F8D50EB-38B5-41B2-9F0F-AFBEA5E5AA19}" srcOrd="0" destOrd="0" presId="urn:microsoft.com/office/officeart/2005/8/layout/cycle5"/>
    <dgm:cxn modelId="{D268F33F-D942-4B05-A2A7-B7CDB27299C3}" srcId="{0BF26DD0-88E0-4AAB-BC14-43535E2F3C2F}" destId="{2497D885-D513-4CE7-B3EA-EF3547D6D7B1}" srcOrd="2" destOrd="0" parTransId="{200AACA8-DC21-44E5-A43E-7F5768E3A8EB}" sibTransId="{8BDD379F-75BF-483B-862F-0F8A99D913C1}"/>
    <dgm:cxn modelId="{EEDA98C4-EDD3-4BA7-AA16-1C92EF59B107}" type="presOf" srcId="{1B939419-B9D0-47A3-8769-4C07C30E614C}" destId="{E3E7FDEE-CC9C-481E-B1A0-CBA8E5AE0C74}" srcOrd="0" destOrd="0" presId="urn:microsoft.com/office/officeart/2005/8/layout/cycle5"/>
    <dgm:cxn modelId="{9535D92F-9C62-4BC7-AB38-8127A33B584E}" type="presOf" srcId="{777D5891-72F1-403B-97E0-06B9F68FF445}" destId="{4713B093-29FB-4CD6-917D-19176045DEEA}" srcOrd="0" destOrd="0" presId="urn:microsoft.com/office/officeart/2005/8/layout/cycle5"/>
    <dgm:cxn modelId="{9AC8F9CD-1A24-43E9-A2B8-68315B83A6B1}" type="presOf" srcId="{8BDD379F-75BF-483B-862F-0F8A99D913C1}" destId="{667E51B1-9DDE-42C9-9C3C-B3EA9745C79C}" srcOrd="0" destOrd="0" presId="urn:microsoft.com/office/officeart/2005/8/layout/cycle5"/>
    <dgm:cxn modelId="{593C66C0-DDC4-4376-9106-605D03792C81}" type="presOf" srcId="{03EDE51A-5461-4D6D-8E60-AB01BE59948E}" destId="{F6E70A2E-FEEF-482F-A4C3-6C1C8648237E}" srcOrd="0" destOrd="0" presId="urn:microsoft.com/office/officeart/2005/8/layout/cycle5"/>
    <dgm:cxn modelId="{8FD81BBA-8123-45D3-9260-65D415E3931E}" type="presOf" srcId="{9A463F67-1458-419E-B6C0-31DA503FD6FE}" destId="{CBB804BE-B977-413A-AC0D-72E049EF439A}" srcOrd="0" destOrd="0" presId="urn:microsoft.com/office/officeart/2005/8/layout/cycle5"/>
    <dgm:cxn modelId="{6EA6469F-6272-46B3-A136-24CC83E99960}" type="presOf" srcId="{923C2F06-9453-4926-B36D-F591E13BC445}" destId="{B296F0FB-2638-49E0-8F50-4F87E97A1593}" srcOrd="0" destOrd="0" presId="urn:microsoft.com/office/officeart/2005/8/layout/cycle5"/>
    <dgm:cxn modelId="{407C9037-62FD-4547-92D2-634BC54217F8}" srcId="{0BF26DD0-88E0-4AAB-BC14-43535E2F3C2F}" destId="{923C2F06-9453-4926-B36D-F591E13BC445}" srcOrd="4" destOrd="0" parTransId="{99D16412-A3A4-44CF-B87F-EA815F63A499}" sibTransId="{03EDE51A-5461-4D6D-8E60-AB01BE59948E}"/>
    <dgm:cxn modelId="{2469B8CA-E60F-4D61-B4A0-2FA2B7B25587}" srcId="{0BF26DD0-88E0-4AAB-BC14-43535E2F3C2F}" destId="{8D610245-7F03-4403-B830-A711FC4E9486}" srcOrd="0" destOrd="0" parTransId="{9691D0FA-58EE-4D44-A102-8A89C9C89FB2}" sibTransId="{46874808-B0AE-4C6E-A971-FD16E3B9FD99}"/>
    <dgm:cxn modelId="{8CA2EF92-8537-496D-860C-47DF545168C9}" type="presParOf" srcId="{60DF3FF8-6C9D-426D-8528-27B411740DDE}" destId="{6C9BE54C-9FAE-404B-A9B6-DC4E5BFE9EC6}" srcOrd="0" destOrd="0" presId="urn:microsoft.com/office/officeart/2005/8/layout/cycle5"/>
    <dgm:cxn modelId="{1F254C7A-B7D5-46D8-BB87-5A2A9E8F522D}" type="presParOf" srcId="{60DF3FF8-6C9D-426D-8528-27B411740DDE}" destId="{264867AD-6D1D-4CB2-A41E-551D5645435E}" srcOrd="1" destOrd="0" presId="urn:microsoft.com/office/officeart/2005/8/layout/cycle5"/>
    <dgm:cxn modelId="{B364A5BF-E679-4152-913C-B350ECD1E279}" type="presParOf" srcId="{60DF3FF8-6C9D-426D-8528-27B411740DDE}" destId="{B6E1A2A9-4676-4A7A-B526-5B831485A675}" srcOrd="2" destOrd="0" presId="urn:microsoft.com/office/officeart/2005/8/layout/cycle5"/>
    <dgm:cxn modelId="{13ED0034-07F6-41F3-96FE-AAC16262A420}" type="presParOf" srcId="{60DF3FF8-6C9D-426D-8528-27B411740DDE}" destId="{CBB804BE-B977-413A-AC0D-72E049EF439A}" srcOrd="3" destOrd="0" presId="urn:microsoft.com/office/officeart/2005/8/layout/cycle5"/>
    <dgm:cxn modelId="{64EF7FE8-4E97-44B3-922F-E55EFC80BC38}" type="presParOf" srcId="{60DF3FF8-6C9D-426D-8528-27B411740DDE}" destId="{CF163155-F8D0-44D6-B881-5CC055CBEB2B}" srcOrd="4" destOrd="0" presId="urn:microsoft.com/office/officeart/2005/8/layout/cycle5"/>
    <dgm:cxn modelId="{3A9C939A-6B9F-4192-BC8A-7A83171D5D94}" type="presParOf" srcId="{60DF3FF8-6C9D-426D-8528-27B411740DDE}" destId="{E3E7FDEE-CC9C-481E-B1A0-CBA8E5AE0C74}" srcOrd="5" destOrd="0" presId="urn:microsoft.com/office/officeart/2005/8/layout/cycle5"/>
    <dgm:cxn modelId="{2EDB9FB7-CD22-4C0D-8EB2-952122C50D3B}" type="presParOf" srcId="{60DF3FF8-6C9D-426D-8528-27B411740DDE}" destId="{3F8D50EB-38B5-41B2-9F0F-AFBEA5E5AA19}" srcOrd="6" destOrd="0" presId="urn:microsoft.com/office/officeart/2005/8/layout/cycle5"/>
    <dgm:cxn modelId="{CE94198B-B2B6-4FC0-9552-67A3B890E246}" type="presParOf" srcId="{60DF3FF8-6C9D-426D-8528-27B411740DDE}" destId="{CA9FB2AA-01AF-48DB-848E-29A7CA7A7214}" srcOrd="7" destOrd="0" presId="urn:microsoft.com/office/officeart/2005/8/layout/cycle5"/>
    <dgm:cxn modelId="{FBF195F4-088E-4FD4-A88D-4017F878C57D}" type="presParOf" srcId="{60DF3FF8-6C9D-426D-8528-27B411740DDE}" destId="{667E51B1-9DDE-42C9-9C3C-B3EA9745C79C}" srcOrd="8" destOrd="0" presId="urn:microsoft.com/office/officeart/2005/8/layout/cycle5"/>
    <dgm:cxn modelId="{97258764-ED50-4049-97B5-4C2F7D5C2140}" type="presParOf" srcId="{60DF3FF8-6C9D-426D-8528-27B411740DDE}" destId="{4713B093-29FB-4CD6-917D-19176045DEEA}" srcOrd="9" destOrd="0" presId="urn:microsoft.com/office/officeart/2005/8/layout/cycle5"/>
    <dgm:cxn modelId="{067BDE73-76C8-4279-B7C4-69038C9D0598}" type="presParOf" srcId="{60DF3FF8-6C9D-426D-8528-27B411740DDE}" destId="{123D40E2-12CF-4953-A3C2-D7E60D0FBE6B}" srcOrd="10" destOrd="0" presId="urn:microsoft.com/office/officeart/2005/8/layout/cycle5"/>
    <dgm:cxn modelId="{1B40EF09-42AF-4F67-8593-62489727EB65}" type="presParOf" srcId="{60DF3FF8-6C9D-426D-8528-27B411740DDE}" destId="{432C1ACD-E659-450F-9CA6-1AE11706AAED}" srcOrd="11" destOrd="0" presId="urn:microsoft.com/office/officeart/2005/8/layout/cycle5"/>
    <dgm:cxn modelId="{81945F36-1E44-46DD-BCE1-C9268F9BA54F}" type="presParOf" srcId="{60DF3FF8-6C9D-426D-8528-27B411740DDE}" destId="{B296F0FB-2638-49E0-8F50-4F87E97A1593}" srcOrd="12" destOrd="0" presId="urn:microsoft.com/office/officeart/2005/8/layout/cycle5"/>
    <dgm:cxn modelId="{9A260A26-5D43-49A7-9978-BCFE82E69401}" type="presParOf" srcId="{60DF3FF8-6C9D-426D-8528-27B411740DDE}" destId="{A4814699-10DA-4A33-81B6-9DBAC3ED7596}" srcOrd="13" destOrd="0" presId="urn:microsoft.com/office/officeart/2005/8/layout/cycle5"/>
    <dgm:cxn modelId="{5D9EFE15-D878-46AE-AD84-03275E9BC36C}" type="presParOf" srcId="{60DF3FF8-6C9D-426D-8528-27B411740DDE}" destId="{F6E70A2E-FEEF-482F-A4C3-6C1C8648237E}"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0DCA1-3D78-4833-94DC-5D379D60E8D9}">
      <dsp:nvSpPr>
        <dsp:cNvPr id="0" name=""/>
        <dsp:cNvSpPr/>
      </dsp:nvSpPr>
      <dsp:spPr>
        <a:xfrm>
          <a:off x="7237025" y="1829601"/>
          <a:ext cx="472194" cy="1545298"/>
        </a:xfrm>
        <a:custGeom>
          <a:avLst/>
          <a:gdLst/>
          <a:ahLst/>
          <a:cxnLst/>
          <a:rect l="0" t="0" r="0" b="0"/>
          <a:pathLst>
            <a:path>
              <a:moveTo>
                <a:pt x="0" y="0"/>
              </a:moveTo>
              <a:lnTo>
                <a:pt x="0" y="1545298"/>
              </a:lnTo>
              <a:lnTo>
                <a:pt x="472194" y="1545298"/>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9B36761-772B-47E4-A333-95805D84F2B9}">
      <dsp:nvSpPr>
        <dsp:cNvPr id="0" name=""/>
        <dsp:cNvSpPr/>
      </dsp:nvSpPr>
      <dsp:spPr>
        <a:xfrm>
          <a:off x="5035792" y="773203"/>
          <a:ext cx="3460418" cy="312455"/>
        </a:xfrm>
        <a:custGeom>
          <a:avLst/>
          <a:gdLst/>
          <a:ahLst/>
          <a:cxnLst/>
          <a:rect l="0" t="0" r="0" b="0"/>
          <a:pathLst>
            <a:path>
              <a:moveTo>
                <a:pt x="0" y="0"/>
              </a:moveTo>
              <a:lnTo>
                <a:pt x="0" y="156227"/>
              </a:lnTo>
              <a:lnTo>
                <a:pt x="3460418" y="156227"/>
              </a:lnTo>
              <a:lnTo>
                <a:pt x="3460418" y="312455"/>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FC336E7-ADEF-4359-AC7B-BF6C90C85F7F}">
      <dsp:nvSpPr>
        <dsp:cNvPr id="0" name=""/>
        <dsp:cNvSpPr/>
      </dsp:nvSpPr>
      <dsp:spPr>
        <a:xfrm>
          <a:off x="3776607" y="1829601"/>
          <a:ext cx="397695" cy="1508529"/>
        </a:xfrm>
        <a:custGeom>
          <a:avLst/>
          <a:gdLst/>
          <a:ahLst/>
          <a:cxnLst/>
          <a:rect l="0" t="0" r="0" b="0"/>
          <a:pathLst>
            <a:path>
              <a:moveTo>
                <a:pt x="0" y="0"/>
              </a:moveTo>
              <a:lnTo>
                <a:pt x="0" y="1508529"/>
              </a:lnTo>
              <a:lnTo>
                <a:pt x="397695" y="1508529"/>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569BF1C-88FA-417F-A7EF-F4BA4E15AC16}">
      <dsp:nvSpPr>
        <dsp:cNvPr id="0" name=""/>
        <dsp:cNvSpPr/>
      </dsp:nvSpPr>
      <dsp:spPr>
        <a:xfrm>
          <a:off x="4990072" y="773203"/>
          <a:ext cx="91440" cy="312455"/>
        </a:xfrm>
        <a:custGeom>
          <a:avLst/>
          <a:gdLst/>
          <a:ahLst/>
          <a:cxnLst/>
          <a:rect l="0" t="0" r="0" b="0"/>
          <a:pathLst>
            <a:path>
              <a:moveTo>
                <a:pt x="45720" y="0"/>
              </a:moveTo>
              <a:lnTo>
                <a:pt x="45720" y="312455"/>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9A04F09-A4F1-4089-B79E-BC7537C57C54}">
      <dsp:nvSpPr>
        <dsp:cNvPr id="0" name=""/>
        <dsp:cNvSpPr/>
      </dsp:nvSpPr>
      <dsp:spPr>
        <a:xfrm>
          <a:off x="316189" y="1829601"/>
          <a:ext cx="472194" cy="855321"/>
        </a:xfrm>
        <a:custGeom>
          <a:avLst/>
          <a:gdLst/>
          <a:ahLst/>
          <a:cxnLst/>
          <a:rect l="0" t="0" r="0" b="0"/>
          <a:pathLst>
            <a:path>
              <a:moveTo>
                <a:pt x="0" y="0"/>
              </a:moveTo>
              <a:lnTo>
                <a:pt x="0" y="855321"/>
              </a:lnTo>
              <a:lnTo>
                <a:pt x="472194" y="855321"/>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ED58629-B048-4B42-AF66-8E62B67182AD}">
      <dsp:nvSpPr>
        <dsp:cNvPr id="0" name=""/>
        <dsp:cNvSpPr/>
      </dsp:nvSpPr>
      <dsp:spPr>
        <a:xfrm>
          <a:off x="1575374" y="773203"/>
          <a:ext cx="3460418" cy="312455"/>
        </a:xfrm>
        <a:custGeom>
          <a:avLst/>
          <a:gdLst/>
          <a:ahLst/>
          <a:cxnLst/>
          <a:rect l="0" t="0" r="0" b="0"/>
          <a:pathLst>
            <a:path>
              <a:moveTo>
                <a:pt x="3460418" y="0"/>
              </a:moveTo>
              <a:lnTo>
                <a:pt x="3460418" y="156227"/>
              </a:lnTo>
              <a:lnTo>
                <a:pt x="0" y="156227"/>
              </a:lnTo>
              <a:lnTo>
                <a:pt x="0" y="312455"/>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E408CDF-8F19-4006-A5E6-4C25D530FFE6}">
      <dsp:nvSpPr>
        <dsp:cNvPr id="0" name=""/>
        <dsp:cNvSpPr/>
      </dsp:nvSpPr>
      <dsp:spPr>
        <a:xfrm>
          <a:off x="3354520" y="29261"/>
          <a:ext cx="3362545" cy="743942"/>
        </a:xfrm>
        <a:prstGeom prst="rect">
          <a:avLst/>
        </a:prstGeom>
        <a:gradFill rotWithShape="0">
          <a:gsLst>
            <a:gs pos="0">
              <a:schemeClr val="bg2">
                <a:lumMod val="60000"/>
                <a:lumOff val="40000"/>
              </a:schemeClr>
            </a:gs>
            <a:gs pos="80000">
              <a:schemeClr val="bg2">
                <a:lumMod val="60000"/>
                <a:lumOff val="40000"/>
              </a:schemeClr>
            </a:gs>
            <a:gs pos="100000">
              <a:schemeClr val="accent1">
                <a:hueOff val="0"/>
                <a:satOff val="0"/>
                <a:lumOff val="0"/>
                <a:alphaOff val="0"/>
                <a:shade val="94000"/>
                <a:satMod val="135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tx1"/>
              </a:solidFill>
              <a:effectLst/>
              <a:latin typeface="Calibri" pitchFamily="34" charset="0"/>
            </a:rPr>
            <a:t>EVRAK KAYIT</a:t>
          </a:r>
          <a:endParaRPr kumimoji="0" lang="tr-TR" sz="2000" b="1" i="0" u="none" strike="noStrike" kern="1200" cap="none" normalizeH="0" baseline="0" dirty="0" smtClean="0">
            <a:ln/>
            <a:solidFill>
              <a:schemeClr val="tx1"/>
            </a:solidFill>
            <a:effectLst/>
            <a:latin typeface="Tahoma" pitchFamily="34" charset="0"/>
          </a:endParaRPr>
        </a:p>
      </dsp:txBody>
      <dsp:txXfrm>
        <a:off x="3354520" y="29261"/>
        <a:ext cx="3362545" cy="743942"/>
      </dsp:txXfrm>
    </dsp:sp>
    <dsp:sp modelId="{07A25E58-A70A-4FA0-9038-6843BE62F68A}">
      <dsp:nvSpPr>
        <dsp:cNvPr id="0" name=""/>
        <dsp:cNvSpPr/>
      </dsp:nvSpPr>
      <dsp:spPr>
        <a:xfrm>
          <a:off x="1393" y="1085659"/>
          <a:ext cx="3147962" cy="743942"/>
        </a:xfrm>
        <a:prstGeom prst="rect">
          <a:avLst/>
        </a:prstGeom>
        <a:gradFill rotWithShape="0">
          <a:gsLst>
            <a:gs pos="0">
              <a:schemeClr val="accent3">
                <a:lumMod val="50000"/>
              </a:schemeClr>
            </a:gs>
            <a:gs pos="87000">
              <a:schemeClr val="accent3">
                <a:lumMod val="50000"/>
              </a:schemeClr>
            </a:gs>
            <a:gs pos="100000">
              <a:schemeClr val="accent1">
                <a:hueOff val="0"/>
                <a:satOff val="0"/>
                <a:lumOff val="0"/>
                <a:alphaOff val="0"/>
                <a:shade val="94000"/>
                <a:satMod val="13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bg1"/>
              </a:solidFill>
              <a:effectLst/>
              <a:latin typeface="Calibri" pitchFamily="34" charset="0"/>
            </a:rPr>
            <a:t>DANIŞMANLIK TEDBİRİ</a:t>
          </a:r>
          <a:endParaRPr kumimoji="0" lang="tr-TR" sz="2000" b="1" i="0" u="none" strike="noStrike" kern="1200" cap="none" normalizeH="0" baseline="0" dirty="0" smtClean="0">
            <a:ln/>
            <a:solidFill>
              <a:schemeClr val="bg1"/>
            </a:solidFill>
            <a:effectLst/>
            <a:latin typeface="Tahoma" pitchFamily="34" charset="0"/>
          </a:endParaRPr>
        </a:p>
      </dsp:txBody>
      <dsp:txXfrm>
        <a:off x="1393" y="1085659"/>
        <a:ext cx="3147962" cy="743942"/>
      </dsp:txXfrm>
    </dsp:sp>
    <dsp:sp modelId="{E98898AC-F8DA-40E4-8690-5097CBABA575}">
      <dsp:nvSpPr>
        <dsp:cNvPr id="0" name=""/>
        <dsp:cNvSpPr/>
      </dsp:nvSpPr>
      <dsp:spPr>
        <a:xfrm>
          <a:off x="788384" y="2142057"/>
          <a:ext cx="2704825" cy="1085731"/>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kern="1200" cap="none" normalizeH="0" baseline="0" dirty="0" smtClean="0">
              <a:ln/>
              <a:effectLst/>
              <a:latin typeface="Calibri" pitchFamily="34" charset="0"/>
            </a:rPr>
            <a:t>ÖZEL EĞİTİM VE REHBERLİK HİZMETLERİ BÖLÜMÜ</a:t>
          </a:r>
          <a:endParaRPr kumimoji="0" lang="tr-TR" sz="1600" b="1" i="0" u="none" strike="noStrike" kern="1200" cap="none" normalizeH="0" baseline="0" dirty="0" smtClean="0">
            <a:ln/>
            <a:effectLst/>
            <a:latin typeface="Tahoma" pitchFamily="34" charset="0"/>
          </a:endParaRPr>
        </a:p>
      </dsp:txBody>
      <dsp:txXfrm>
        <a:off x="788384" y="2142057"/>
        <a:ext cx="2704825" cy="1085731"/>
      </dsp:txXfrm>
    </dsp:sp>
    <dsp:sp modelId="{CB619CC7-BF9C-42E9-A8AD-5CE8AE699101}">
      <dsp:nvSpPr>
        <dsp:cNvPr id="0" name=""/>
        <dsp:cNvSpPr/>
      </dsp:nvSpPr>
      <dsp:spPr>
        <a:xfrm>
          <a:off x="3461811" y="1085659"/>
          <a:ext cx="3147962" cy="743942"/>
        </a:xfrm>
        <a:prstGeom prst="rect">
          <a:avLst/>
        </a:prstGeom>
        <a:gradFill rotWithShape="0">
          <a:gsLst>
            <a:gs pos="0">
              <a:schemeClr val="accent3">
                <a:lumMod val="50000"/>
              </a:schemeClr>
            </a:gs>
            <a:gs pos="80000">
              <a:srgbClr val="00B050"/>
            </a:gs>
            <a:gs pos="100000">
              <a:schemeClr val="accent1">
                <a:hueOff val="0"/>
                <a:satOff val="0"/>
                <a:lumOff val="0"/>
                <a:alphaOff val="0"/>
                <a:shade val="94000"/>
                <a:satMod val="13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bg1"/>
              </a:solidFill>
              <a:effectLst/>
              <a:latin typeface="Calibri" pitchFamily="34" charset="0"/>
            </a:rPr>
            <a:t>EĞİTİM TEDBİRİ</a:t>
          </a:r>
          <a:endParaRPr kumimoji="0" lang="tr-TR" sz="2000" b="1" i="0" u="none" strike="noStrike" kern="1200" cap="none" normalizeH="0" baseline="0" dirty="0" smtClean="0">
            <a:ln/>
            <a:solidFill>
              <a:schemeClr val="bg1"/>
            </a:solidFill>
            <a:effectLst/>
            <a:latin typeface="Tahoma" pitchFamily="34" charset="0"/>
          </a:endParaRPr>
        </a:p>
      </dsp:txBody>
      <dsp:txXfrm>
        <a:off x="3461811" y="1085659"/>
        <a:ext cx="3147962" cy="743942"/>
      </dsp:txXfrm>
    </dsp:sp>
    <dsp:sp modelId="{7FD5817F-0928-4A21-82C5-A4D7A7743398}">
      <dsp:nvSpPr>
        <dsp:cNvPr id="0" name=""/>
        <dsp:cNvSpPr/>
      </dsp:nvSpPr>
      <dsp:spPr>
        <a:xfrm>
          <a:off x="4174303" y="1940940"/>
          <a:ext cx="2766944" cy="2794381"/>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TEMEL EĞİTİM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ORTAÖĞRETİM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DİN ÖĞRETİMİ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AND. MES. VE AND. TEK. EĞİTİM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HAYAT BOYU ÖĞR.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ÖZEL ÖĞRETİM BÖLÜMÜ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ÖZEL EĞİTİM ve REHBERLİK HİZ. BÖLÜMÜ</a:t>
          </a:r>
        </a:p>
      </dsp:txBody>
      <dsp:txXfrm>
        <a:off x="4174303" y="1940940"/>
        <a:ext cx="2766944" cy="2794381"/>
      </dsp:txXfrm>
    </dsp:sp>
    <dsp:sp modelId="{BC4742A1-FCE2-451E-8BB4-8875707BE9B6}">
      <dsp:nvSpPr>
        <dsp:cNvPr id="0" name=""/>
        <dsp:cNvSpPr/>
      </dsp:nvSpPr>
      <dsp:spPr>
        <a:xfrm>
          <a:off x="6922229" y="1085659"/>
          <a:ext cx="3147962" cy="743942"/>
        </a:xfrm>
        <a:prstGeom prst="rect">
          <a:avLst/>
        </a:prstGeom>
        <a:gradFill rotWithShape="0">
          <a:gsLst>
            <a:gs pos="0">
              <a:schemeClr val="accent3">
                <a:lumMod val="50000"/>
              </a:schemeClr>
            </a:gs>
            <a:gs pos="80000">
              <a:srgbClr val="00B050"/>
            </a:gs>
            <a:gs pos="100000">
              <a:schemeClr val="accent1">
                <a:hueOff val="0"/>
                <a:satOff val="0"/>
                <a:lumOff val="0"/>
                <a:alphaOff val="0"/>
                <a:shade val="94000"/>
                <a:satMod val="13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bg1"/>
              </a:solidFill>
              <a:effectLst/>
              <a:latin typeface="Calibri" pitchFamily="34" charset="0"/>
            </a:rPr>
            <a:t>BARINMA TEDBİRİ</a:t>
          </a:r>
          <a:endParaRPr kumimoji="0" lang="tr-TR" sz="2000" b="1" i="0" u="none" strike="noStrike" kern="1200" cap="none" normalizeH="0" baseline="0" dirty="0" smtClean="0">
            <a:ln/>
            <a:solidFill>
              <a:schemeClr val="bg1"/>
            </a:solidFill>
            <a:effectLst/>
            <a:latin typeface="Tahoma" pitchFamily="34" charset="0"/>
          </a:endParaRPr>
        </a:p>
      </dsp:txBody>
      <dsp:txXfrm>
        <a:off x="6922229" y="1085659"/>
        <a:ext cx="3147962" cy="743942"/>
      </dsp:txXfrm>
    </dsp:sp>
    <dsp:sp modelId="{943F3911-C436-410C-9AEA-C171E53A139E}">
      <dsp:nvSpPr>
        <dsp:cNvPr id="0" name=""/>
        <dsp:cNvSpPr/>
      </dsp:nvSpPr>
      <dsp:spPr>
        <a:xfrm>
          <a:off x="7709220" y="2142057"/>
          <a:ext cx="3147962" cy="2465685"/>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700" b="1" i="0" u="none" strike="noStrike" kern="1200" cap="none" normalizeH="0" baseline="0" dirty="0" smtClean="0">
              <a:ln/>
              <a:effectLst/>
              <a:latin typeface="Calibri" pitchFamily="34" charset="0"/>
            </a:rPr>
            <a:t>TEMEL EĞİTİM BÖLÜMÜ</a:t>
          </a:r>
        </a:p>
        <a:p>
          <a:pPr marL="0" lvl="0" indent="0" algn="ctr" defTabSz="914400" rtl="0">
            <a:lnSpc>
              <a:spcPct val="100000"/>
            </a:lnSpc>
            <a:spcBef>
              <a:spcPct val="0"/>
            </a:spcBef>
            <a:spcAft>
              <a:spcPts val="1000"/>
            </a:spcAft>
            <a:buNone/>
          </a:pPr>
          <a:r>
            <a:rPr kumimoji="0" lang="tr-TR" sz="1700" b="1" i="0" u="none" strike="noStrike" kern="1200" cap="none" normalizeH="0" baseline="0" dirty="0" smtClean="0">
              <a:ln/>
              <a:effectLst/>
              <a:latin typeface="Calibri" pitchFamily="34" charset="0"/>
            </a:rPr>
            <a:t>ORTAÖĞRETİM BÖLÜMÜ</a:t>
          </a:r>
        </a:p>
        <a:p>
          <a:pPr marL="0" lvl="0" indent="0" algn="ctr" defTabSz="914400" rtl="0">
            <a:lnSpc>
              <a:spcPct val="100000"/>
            </a:lnSpc>
            <a:spcBef>
              <a:spcPct val="0"/>
            </a:spcBef>
            <a:spcAft>
              <a:spcPts val="1000"/>
            </a:spcAft>
            <a:buNone/>
          </a:pPr>
          <a:r>
            <a:rPr kumimoji="0" lang="tr-TR" sz="1700" b="1" i="0" u="none" strike="noStrike" kern="1200" cap="none" normalizeH="0" baseline="0" dirty="0" smtClean="0">
              <a:ln/>
              <a:effectLst/>
              <a:latin typeface="Calibri" pitchFamily="34" charset="0"/>
            </a:rPr>
            <a:t>DİN ÖĞRETİMİ BÖLÜMÜ</a:t>
          </a:r>
        </a:p>
        <a:p>
          <a:pPr marL="0" lvl="0" indent="0" algn="ctr" defTabSz="914400" rtl="0">
            <a:lnSpc>
              <a:spcPct val="100000"/>
            </a:lnSpc>
            <a:spcBef>
              <a:spcPct val="0"/>
            </a:spcBef>
            <a:spcAft>
              <a:spcPts val="1000"/>
            </a:spcAft>
            <a:buNone/>
          </a:pPr>
          <a:r>
            <a:rPr kumimoji="0" lang="tr-TR" sz="1700" b="1" i="0" u="none" strike="noStrike" kern="1200" cap="none" normalizeH="0" baseline="0" dirty="0" smtClean="0">
              <a:ln/>
              <a:effectLst/>
              <a:latin typeface="Calibri" pitchFamily="34" charset="0"/>
            </a:rPr>
            <a:t>AND. MES. VE AND. TEK. EĞİTİM BÖLÜMÜ</a:t>
          </a:r>
        </a:p>
      </dsp:txBody>
      <dsp:txXfrm>
        <a:off x="7709220" y="2142057"/>
        <a:ext cx="3147962" cy="2465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201FA-8964-4348-942E-4185F8B5DA98}">
      <dsp:nvSpPr>
        <dsp:cNvPr id="0" name=""/>
        <dsp:cNvSpPr/>
      </dsp:nvSpPr>
      <dsp:spPr>
        <a:xfrm>
          <a:off x="0" y="91317"/>
          <a:ext cx="11144328" cy="773552"/>
        </a:xfrm>
        <a:prstGeom prst="roundRect">
          <a:avLst/>
        </a:prstGeom>
        <a:gradFill rotWithShape="0">
          <a:gsLst>
            <a:gs pos="0">
              <a:srgbClr val="0070C0"/>
            </a:gs>
            <a:gs pos="50000">
              <a:srgbClr val="17869F"/>
            </a:gs>
            <a:gs pos="100000">
              <a:schemeClr val="accent4">
                <a:hueOff val="0"/>
                <a:satOff val="0"/>
                <a:lumOff val="0"/>
                <a:alphaOff val="0"/>
                <a:shade val="82000"/>
                <a:satMod val="125000"/>
                <a:lumMod val="7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bg1"/>
              </a:solidFill>
              <a:latin typeface="Arial Rounded MT Bold" pitchFamily="34" charset="0"/>
            </a:rPr>
            <a:t>KAYMAKAMLIKLARA</a:t>
          </a:r>
        </a:p>
        <a:p>
          <a:pPr lvl="0" algn="ctr" defTabSz="1066800">
            <a:lnSpc>
              <a:spcPct val="90000"/>
            </a:lnSpc>
            <a:spcBef>
              <a:spcPct val="0"/>
            </a:spcBef>
            <a:spcAft>
              <a:spcPct val="35000"/>
            </a:spcAft>
          </a:pPr>
          <a:r>
            <a:rPr lang="tr-TR" sz="2400" kern="1200" dirty="0" smtClean="0">
              <a:solidFill>
                <a:schemeClr val="bg1"/>
              </a:solidFill>
              <a:latin typeface="Arial Rounded MT Bold" pitchFamily="34" charset="0"/>
            </a:rPr>
            <a:t>(İlçe Milli Eğitim Müdürlükleri)</a:t>
          </a:r>
          <a:endParaRPr lang="tr-TR" sz="2400" kern="1200" dirty="0">
            <a:solidFill>
              <a:schemeClr val="bg1"/>
            </a:solidFill>
            <a:latin typeface="Arial Rounded MT Bold" pitchFamily="34" charset="0"/>
          </a:endParaRPr>
        </a:p>
      </dsp:txBody>
      <dsp:txXfrm>
        <a:off x="37762" y="129079"/>
        <a:ext cx="11068804" cy="698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0DCA1-3D78-4833-94DC-5D379D60E8D9}">
      <dsp:nvSpPr>
        <dsp:cNvPr id="0" name=""/>
        <dsp:cNvSpPr/>
      </dsp:nvSpPr>
      <dsp:spPr>
        <a:xfrm>
          <a:off x="7237025" y="1838138"/>
          <a:ext cx="456958" cy="1499895"/>
        </a:xfrm>
        <a:custGeom>
          <a:avLst/>
          <a:gdLst/>
          <a:ahLst/>
          <a:cxnLst/>
          <a:rect l="0" t="0" r="0" b="0"/>
          <a:pathLst>
            <a:path>
              <a:moveTo>
                <a:pt x="0" y="0"/>
              </a:moveTo>
              <a:lnTo>
                <a:pt x="0" y="1499895"/>
              </a:lnTo>
              <a:lnTo>
                <a:pt x="456958" y="1499895"/>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2D8E945-8D86-4949-A7D4-6B71ADB3A8DC}">
      <dsp:nvSpPr>
        <dsp:cNvPr id="0" name=""/>
        <dsp:cNvSpPr/>
      </dsp:nvSpPr>
      <dsp:spPr>
        <a:xfrm>
          <a:off x="5035792" y="781740"/>
          <a:ext cx="3460418" cy="312455"/>
        </a:xfrm>
        <a:custGeom>
          <a:avLst/>
          <a:gdLst/>
          <a:ahLst/>
          <a:cxnLst/>
          <a:rect l="0" t="0" r="0" b="0"/>
          <a:pathLst>
            <a:path>
              <a:moveTo>
                <a:pt x="0" y="0"/>
              </a:moveTo>
              <a:lnTo>
                <a:pt x="0" y="156227"/>
              </a:lnTo>
              <a:lnTo>
                <a:pt x="3460418" y="156227"/>
              </a:lnTo>
              <a:lnTo>
                <a:pt x="3460418" y="312455"/>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FC336E7-ADEF-4359-AC7B-BF6C90C85F7F}">
      <dsp:nvSpPr>
        <dsp:cNvPr id="0" name=""/>
        <dsp:cNvSpPr/>
      </dsp:nvSpPr>
      <dsp:spPr>
        <a:xfrm>
          <a:off x="3776607" y="1838138"/>
          <a:ext cx="448745" cy="1559537"/>
        </a:xfrm>
        <a:custGeom>
          <a:avLst/>
          <a:gdLst/>
          <a:ahLst/>
          <a:cxnLst/>
          <a:rect l="0" t="0" r="0" b="0"/>
          <a:pathLst>
            <a:path>
              <a:moveTo>
                <a:pt x="0" y="0"/>
              </a:moveTo>
              <a:lnTo>
                <a:pt x="0" y="1559537"/>
              </a:lnTo>
              <a:lnTo>
                <a:pt x="448745" y="1559537"/>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DD6DD39-F12C-4B40-A7B3-EEE5F61F2A79}">
      <dsp:nvSpPr>
        <dsp:cNvPr id="0" name=""/>
        <dsp:cNvSpPr/>
      </dsp:nvSpPr>
      <dsp:spPr>
        <a:xfrm>
          <a:off x="4990072" y="781740"/>
          <a:ext cx="91440" cy="312455"/>
        </a:xfrm>
        <a:custGeom>
          <a:avLst/>
          <a:gdLst/>
          <a:ahLst/>
          <a:cxnLst/>
          <a:rect l="0" t="0" r="0" b="0"/>
          <a:pathLst>
            <a:path>
              <a:moveTo>
                <a:pt x="45720" y="0"/>
              </a:moveTo>
              <a:lnTo>
                <a:pt x="45720" y="312455"/>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9A04F09-A4F1-4089-B79E-BC7537C57C54}">
      <dsp:nvSpPr>
        <dsp:cNvPr id="0" name=""/>
        <dsp:cNvSpPr/>
      </dsp:nvSpPr>
      <dsp:spPr>
        <a:xfrm>
          <a:off x="316189" y="1838138"/>
          <a:ext cx="472194" cy="855321"/>
        </a:xfrm>
        <a:custGeom>
          <a:avLst/>
          <a:gdLst/>
          <a:ahLst/>
          <a:cxnLst/>
          <a:rect l="0" t="0" r="0" b="0"/>
          <a:pathLst>
            <a:path>
              <a:moveTo>
                <a:pt x="0" y="0"/>
              </a:moveTo>
              <a:lnTo>
                <a:pt x="0" y="855321"/>
              </a:lnTo>
              <a:lnTo>
                <a:pt x="472194" y="855321"/>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3405F9-C243-4D36-A07B-C95F980F4336}">
      <dsp:nvSpPr>
        <dsp:cNvPr id="0" name=""/>
        <dsp:cNvSpPr/>
      </dsp:nvSpPr>
      <dsp:spPr>
        <a:xfrm>
          <a:off x="1575374" y="781740"/>
          <a:ext cx="3460418" cy="312455"/>
        </a:xfrm>
        <a:custGeom>
          <a:avLst/>
          <a:gdLst/>
          <a:ahLst/>
          <a:cxnLst/>
          <a:rect l="0" t="0" r="0" b="0"/>
          <a:pathLst>
            <a:path>
              <a:moveTo>
                <a:pt x="3460418" y="0"/>
              </a:moveTo>
              <a:lnTo>
                <a:pt x="3460418" y="156227"/>
              </a:lnTo>
              <a:lnTo>
                <a:pt x="0" y="156227"/>
              </a:lnTo>
              <a:lnTo>
                <a:pt x="0" y="312455"/>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598F33A-C8E5-4AAC-A7A8-5F2A84A9FFDF}">
      <dsp:nvSpPr>
        <dsp:cNvPr id="0" name=""/>
        <dsp:cNvSpPr/>
      </dsp:nvSpPr>
      <dsp:spPr>
        <a:xfrm>
          <a:off x="3826045" y="37797"/>
          <a:ext cx="2419493" cy="743942"/>
        </a:xfrm>
        <a:prstGeom prst="rect">
          <a:avLst/>
        </a:prstGeom>
        <a:gradFill rotWithShape="0">
          <a:gsLst>
            <a:gs pos="0">
              <a:srgbClr val="03D4A8"/>
            </a:gs>
            <a:gs pos="25000">
              <a:srgbClr val="21D6E0"/>
            </a:gs>
            <a:gs pos="75000">
              <a:srgbClr val="0087E6"/>
            </a:gs>
            <a:gs pos="100000">
              <a:srgbClr val="005CBF"/>
            </a:gs>
          </a:gsLst>
          <a:lin ang="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tx1"/>
              </a:solidFill>
              <a:effectLst/>
              <a:latin typeface="Calibri" pitchFamily="34" charset="0"/>
            </a:rPr>
            <a:t>EVRAK KAYIT</a:t>
          </a:r>
          <a:endParaRPr kumimoji="0" lang="tr-TR" sz="2000" b="1" i="0" u="none" strike="noStrike" kern="1200" cap="none" normalizeH="0" baseline="0" dirty="0" smtClean="0">
            <a:ln/>
            <a:effectLst/>
            <a:latin typeface="Tahoma" pitchFamily="34" charset="0"/>
          </a:endParaRPr>
        </a:p>
      </dsp:txBody>
      <dsp:txXfrm>
        <a:off x="3826045" y="37797"/>
        <a:ext cx="2419493" cy="743942"/>
      </dsp:txXfrm>
    </dsp:sp>
    <dsp:sp modelId="{07A25E58-A70A-4FA0-9038-6843BE62F68A}">
      <dsp:nvSpPr>
        <dsp:cNvPr id="0" name=""/>
        <dsp:cNvSpPr/>
      </dsp:nvSpPr>
      <dsp:spPr>
        <a:xfrm>
          <a:off x="1393" y="1094196"/>
          <a:ext cx="3147962" cy="743942"/>
        </a:xfrm>
        <a:prstGeom prst="rect">
          <a:avLst/>
        </a:prstGeom>
        <a:gradFill rotWithShape="0">
          <a:gsLst>
            <a:gs pos="0">
              <a:schemeClr val="accent3">
                <a:lumMod val="50000"/>
              </a:schemeClr>
            </a:gs>
            <a:gs pos="80000">
              <a:srgbClr val="00B050"/>
            </a:gs>
            <a:gs pos="100000">
              <a:schemeClr val="accent1">
                <a:hueOff val="0"/>
                <a:satOff val="0"/>
                <a:lumOff val="0"/>
                <a:alphaOff val="0"/>
                <a:shade val="94000"/>
                <a:satMod val="13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bg1"/>
              </a:solidFill>
              <a:effectLst/>
              <a:latin typeface="Calibri" pitchFamily="34" charset="0"/>
            </a:rPr>
            <a:t>DANIŞMANLIK TEDBİRİ</a:t>
          </a:r>
          <a:endParaRPr kumimoji="0" lang="tr-TR" sz="2000" b="1" i="0" u="none" strike="noStrike" kern="1200" cap="none" normalizeH="0" baseline="0" dirty="0" smtClean="0">
            <a:ln/>
            <a:solidFill>
              <a:schemeClr val="bg1"/>
            </a:solidFill>
            <a:effectLst/>
            <a:latin typeface="Tahoma" pitchFamily="34" charset="0"/>
          </a:endParaRPr>
        </a:p>
      </dsp:txBody>
      <dsp:txXfrm>
        <a:off x="1393" y="1094196"/>
        <a:ext cx="3147962" cy="743942"/>
      </dsp:txXfrm>
    </dsp:sp>
    <dsp:sp modelId="{E98898AC-F8DA-40E4-8690-5097CBABA575}">
      <dsp:nvSpPr>
        <dsp:cNvPr id="0" name=""/>
        <dsp:cNvSpPr/>
      </dsp:nvSpPr>
      <dsp:spPr>
        <a:xfrm>
          <a:off x="788384" y="2150594"/>
          <a:ext cx="2704825" cy="1085731"/>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700" b="1" i="0" u="none" strike="noStrike" kern="1200" cap="none" normalizeH="0" baseline="0" dirty="0" smtClean="0">
              <a:ln/>
              <a:effectLst/>
              <a:latin typeface="Calibri" pitchFamily="34" charset="0"/>
            </a:rPr>
            <a:t>ÖZEL EĞİTİM VE REHBERLİK HİZMETLERİ BÖLÜMÜ</a:t>
          </a:r>
          <a:endParaRPr kumimoji="0" lang="tr-TR" sz="1700" b="1" i="0" u="none" strike="noStrike" kern="1200" cap="none" normalizeH="0" baseline="0" dirty="0" smtClean="0">
            <a:ln/>
            <a:effectLst/>
            <a:latin typeface="Tahoma" pitchFamily="34" charset="0"/>
          </a:endParaRPr>
        </a:p>
      </dsp:txBody>
      <dsp:txXfrm>
        <a:off x="788384" y="2150594"/>
        <a:ext cx="2704825" cy="1085731"/>
      </dsp:txXfrm>
    </dsp:sp>
    <dsp:sp modelId="{CB619CC7-BF9C-42E9-A8AD-5CE8AE699101}">
      <dsp:nvSpPr>
        <dsp:cNvPr id="0" name=""/>
        <dsp:cNvSpPr/>
      </dsp:nvSpPr>
      <dsp:spPr>
        <a:xfrm>
          <a:off x="3461811" y="1094196"/>
          <a:ext cx="3147962" cy="743942"/>
        </a:xfrm>
        <a:prstGeom prst="rect">
          <a:avLst/>
        </a:prstGeom>
        <a:gradFill rotWithShape="0">
          <a:gsLst>
            <a:gs pos="0">
              <a:schemeClr val="accent3">
                <a:lumMod val="50000"/>
              </a:schemeClr>
            </a:gs>
            <a:gs pos="80000">
              <a:srgbClr val="00B050"/>
            </a:gs>
            <a:gs pos="100000">
              <a:schemeClr val="accent1">
                <a:hueOff val="0"/>
                <a:satOff val="0"/>
                <a:lumOff val="0"/>
                <a:alphaOff val="0"/>
                <a:shade val="94000"/>
                <a:satMod val="13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bg1"/>
              </a:solidFill>
              <a:effectLst/>
              <a:latin typeface="Calibri" pitchFamily="34" charset="0"/>
            </a:rPr>
            <a:t>EĞİTİM TEDBİRİ</a:t>
          </a:r>
          <a:endParaRPr kumimoji="0" lang="tr-TR" sz="2000" b="1" i="0" u="none" strike="noStrike" kern="1200" cap="none" normalizeH="0" baseline="0" dirty="0" smtClean="0">
            <a:ln/>
            <a:solidFill>
              <a:schemeClr val="bg1"/>
            </a:solidFill>
            <a:effectLst/>
            <a:latin typeface="Tahoma" pitchFamily="34" charset="0"/>
          </a:endParaRPr>
        </a:p>
      </dsp:txBody>
      <dsp:txXfrm>
        <a:off x="3461811" y="1094196"/>
        <a:ext cx="3147962" cy="743942"/>
      </dsp:txXfrm>
    </dsp:sp>
    <dsp:sp modelId="{7FD5817F-0928-4A21-82C5-A4D7A7743398}">
      <dsp:nvSpPr>
        <dsp:cNvPr id="0" name=""/>
        <dsp:cNvSpPr/>
      </dsp:nvSpPr>
      <dsp:spPr>
        <a:xfrm>
          <a:off x="4225353" y="2009021"/>
          <a:ext cx="2766944" cy="2777307"/>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TEMEL EĞİTİM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ORTAÖĞRETİM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DİN ÖĞRETİMİ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MES. VE TEK. EĞİTİM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HAYAT BOYU ÖĞR.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ÖZEL ÖĞRETİM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ÖZEL EĞİTİM ve REHBERLİK HİZMETLERİ BÖLÜMÜ</a:t>
          </a:r>
        </a:p>
      </dsp:txBody>
      <dsp:txXfrm>
        <a:off x="4225353" y="2009021"/>
        <a:ext cx="2766944" cy="2777307"/>
      </dsp:txXfrm>
    </dsp:sp>
    <dsp:sp modelId="{BC4742A1-FCE2-451E-8BB4-8875707BE9B6}">
      <dsp:nvSpPr>
        <dsp:cNvPr id="0" name=""/>
        <dsp:cNvSpPr/>
      </dsp:nvSpPr>
      <dsp:spPr>
        <a:xfrm>
          <a:off x="6922229" y="1094196"/>
          <a:ext cx="3147962" cy="743942"/>
        </a:xfrm>
        <a:prstGeom prst="rect">
          <a:avLst/>
        </a:prstGeom>
        <a:gradFill rotWithShape="0">
          <a:gsLst>
            <a:gs pos="0">
              <a:schemeClr val="accent3">
                <a:lumMod val="50000"/>
              </a:schemeClr>
            </a:gs>
            <a:gs pos="80000">
              <a:srgbClr val="00B050"/>
            </a:gs>
            <a:gs pos="100000">
              <a:schemeClr val="accent1">
                <a:hueOff val="0"/>
                <a:satOff val="0"/>
                <a:lumOff val="0"/>
                <a:alphaOff val="0"/>
                <a:shade val="94000"/>
                <a:satMod val="13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2000" b="1" i="0" u="none" strike="noStrike" kern="1200" cap="none" normalizeH="0" baseline="0" dirty="0" smtClean="0">
              <a:ln/>
              <a:solidFill>
                <a:schemeClr val="bg1"/>
              </a:solidFill>
              <a:effectLst/>
              <a:latin typeface="Calibri" pitchFamily="34" charset="0"/>
            </a:rPr>
            <a:t>BARINMA TEDBİRİ</a:t>
          </a:r>
          <a:endParaRPr kumimoji="0" lang="tr-TR" sz="2000" b="1" i="0" u="none" strike="noStrike" kern="1200" cap="none" normalizeH="0" baseline="0" dirty="0" smtClean="0">
            <a:ln/>
            <a:solidFill>
              <a:schemeClr val="bg1"/>
            </a:solidFill>
            <a:effectLst/>
            <a:latin typeface="Tahoma" pitchFamily="34" charset="0"/>
          </a:endParaRPr>
        </a:p>
      </dsp:txBody>
      <dsp:txXfrm>
        <a:off x="6922229" y="1094196"/>
        <a:ext cx="3147962" cy="743942"/>
      </dsp:txXfrm>
    </dsp:sp>
    <dsp:sp modelId="{943F3911-C436-410C-9AEA-C171E53A139E}">
      <dsp:nvSpPr>
        <dsp:cNvPr id="0" name=""/>
        <dsp:cNvSpPr/>
      </dsp:nvSpPr>
      <dsp:spPr>
        <a:xfrm>
          <a:off x="7693984" y="2184026"/>
          <a:ext cx="3147962" cy="2308014"/>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1" i="0" u="none" strike="noStrike" kern="1200" cap="none" normalizeH="0" baseline="0" dirty="0" smtClean="0">
              <a:ln/>
              <a:effectLst/>
              <a:latin typeface="Calibri" pitchFamily="34" charset="0"/>
            </a:rPr>
            <a:t>TEMEL EĞİTİM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ORTAÖĞRETİM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DİN ÖĞRETİMİ BÖLÜMÜ</a:t>
          </a:r>
        </a:p>
        <a:p>
          <a:pPr marL="0" lvl="0" indent="0" algn="ctr" defTabSz="914400" rtl="0">
            <a:lnSpc>
              <a:spcPct val="100000"/>
            </a:lnSpc>
            <a:spcBef>
              <a:spcPct val="0"/>
            </a:spcBef>
            <a:spcAft>
              <a:spcPts val="1000"/>
            </a:spcAft>
            <a:buNone/>
          </a:pPr>
          <a:r>
            <a:rPr kumimoji="0" lang="tr-TR" sz="1400" b="1" i="0" u="none" strike="noStrike" kern="1200" cap="none" normalizeH="0" baseline="0" dirty="0" smtClean="0">
              <a:ln/>
              <a:effectLst/>
              <a:latin typeface="Calibri" pitchFamily="34" charset="0"/>
            </a:rPr>
            <a:t>MES. VE TEK. EĞİTİM BÖLÜMÜ</a:t>
          </a:r>
        </a:p>
      </dsp:txBody>
      <dsp:txXfrm>
        <a:off x="7693984" y="2184026"/>
        <a:ext cx="3147962" cy="23080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201FA-8964-4348-942E-4185F8B5DA98}">
      <dsp:nvSpPr>
        <dsp:cNvPr id="0" name=""/>
        <dsp:cNvSpPr/>
      </dsp:nvSpPr>
      <dsp:spPr>
        <a:xfrm>
          <a:off x="0" y="0"/>
          <a:ext cx="6477044" cy="630681"/>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tr-TR" sz="3000" kern="1200" dirty="0" smtClean="0">
              <a:solidFill>
                <a:schemeClr val="tx1"/>
              </a:solidFill>
              <a:latin typeface="Arial Rounded MT Bold" pitchFamily="34" charset="0"/>
            </a:rPr>
            <a:t>OKULLAR</a:t>
          </a:r>
          <a:endParaRPr lang="tr-TR" sz="3000" kern="1200" dirty="0">
            <a:solidFill>
              <a:schemeClr val="tx1"/>
            </a:solidFill>
            <a:latin typeface="Arial Rounded MT Bold" pitchFamily="34" charset="0"/>
          </a:endParaRPr>
        </a:p>
      </dsp:txBody>
      <dsp:txXfrm>
        <a:off x="30787" y="30787"/>
        <a:ext cx="6415470" cy="5691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8E786-FFE6-44A2-BBD1-CE85807C0D97}">
      <dsp:nvSpPr>
        <dsp:cNvPr id="0" name=""/>
        <dsp:cNvSpPr/>
      </dsp:nvSpPr>
      <dsp:spPr>
        <a:xfrm>
          <a:off x="0" y="2751231"/>
          <a:ext cx="8382059" cy="1177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ÖĞRENCİNİN DEVAM DEVAMSIZLIK TAKİBİ,OKUL BAŞARSI İLE İLGİLİENECEK KİŞİ </a:t>
          </a:r>
          <a:endParaRPr lang="tr-TR" sz="1600" kern="1200" dirty="0"/>
        </a:p>
      </dsp:txBody>
      <dsp:txXfrm>
        <a:off x="0" y="2751231"/>
        <a:ext cx="2514617" cy="1177858"/>
      </dsp:txXfrm>
    </dsp:sp>
    <dsp:sp modelId="{1087D9C2-3138-447A-B4A5-DD9E9F2CE409}">
      <dsp:nvSpPr>
        <dsp:cNvPr id="0" name=""/>
        <dsp:cNvSpPr/>
      </dsp:nvSpPr>
      <dsp:spPr>
        <a:xfrm>
          <a:off x="0" y="1375615"/>
          <a:ext cx="8382059" cy="1177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OKUL MÜDÜRÜNÜN GÖREVLENDİRDİĞİ SORUMLU MÜDÜR YARDIMCISI </a:t>
          </a:r>
          <a:endParaRPr lang="tr-TR" sz="1600" kern="1200" dirty="0"/>
        </a:p>
      </dsp:txBody>
      <dsp:txXfrm>
        <a:off x="0" y="1375615"/>
        <a:ext cx="2514617" cy="1177858"/>
      </dsp:txXfrm>
    </dsp:sp>
    <dsp:sp modelId="{376D6851-6786-4350-8EF0-0DDED1690B3F}">
      <dsp:nvSpPr>
        <dsp:cNvPr id="0" name=""/>
        <dsp:cNvSpPr/>
      </dsp:nvSpPr>
      <dsp:spPr>
        <a:xfrm>
          <a:off x="0" y="0"/>
          <a:ext cx="8382059" cy="1177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SORUMLU KİŞİ </a:t>
          </a:r>
          <a:endParaRPr lang="tr-TR" sz="1600" kern="1200" dirty="0"/>
        </a:p>
      </dsp:txBody>
      <dsp:txXfrm>
        <a:off x="0" y="0"/>
        <a:ext cx="2514617" cy="1177858"/>
      </dsp:txXfrm>
    </dsp:sp>
    <dsp:sp modelId="{AEC3031C-58DC-4C50-B8A0-22793C2BE62A}">
      <dsp:nvSpPr>
        <dsp:cNvPr id="0" name=""/>
        <dsp:cNvSpPr/>
      </dsp:nvSpPr>
      <dsp:spPr>
        <a:xfrm>
          <a:off x="6047107" y="30094"/>
          <a:ext cx="1479548" cy="98636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smtClean="0"/>
            <a:t>OKUL MÜDÜRÜ</a:t>
          </a:r>
          <a:endParaRPr lang="tr-TR" sz="1700" kern="1200" dirty="0"/>
        </a:p>
      </dsp:txBody>
      <dsp:txXfrm>
        <a:off x="6075997" y="58984"/>
        <a:ext cx="1421768" cy="928585"/>
      </dsp:txXfrm>
    </dsp:sp>
    <dsp:sp modelId="{810F6665-5CC2-4833-9AD0-5F21EE89DD15}">
      <dsp:nvSpPr>
        <dsp:cNvPr id="0" name=""/>
        <dsp:cNvSpPr/>
      </dsp:nvSpPr>
      <dsp:spPr>
        <a:xfrm>
          <a:off x="6741161" y="1016459"/>
          <a:ext cx="91440" cy="464469"/>
        </a:xfrm>
        <a:custGeom>
          <a:avLst/>
          <a:gdLst/>
          <a:ahLst/>
          <a:cxnLst/>
          <a:rect l="0" t="0" r="0" b="0"/>
          <a:pathLst>
            <a:path>
              <a:moveTo>
                <a:pt x="45720" y="0"/>
              </a:moveTo>
              <a:lnTo>
                <a:pt x="45720" y="232234"/>
              </a:lnTo>
              <a:lnTo>
                <a:pt x="114800" y="232234"/>
              </a:lnTo>
              <a:lnTo>
                <a:pt x="114800" y="46446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EAC9F-440D-4F4A-ADA8-3CB0F176632D}">
      <dsp:nvSpPr>
        <dsp:cNvPr id="0" name=""/>
        <dsp:cNvSpPr/>
      </dsp:nvSpPr>
      <dsp:spPr>
        <a:xfrm>
          <a:off x="6116187" y="1480929"/>
          <a:ext cx="1479548" cy="98636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smtClean="0"/>
            <a:t>MÜDÜR YARDIMCISI </a:t>
          </a:r>
          <a:endParaRPr lang="tr-TR" sz="1700" kern="1200" dirty="0"/>
        </a:p>
      </dsp:txBody>
      <dsp:txXfrm>
        <a:off x="6145077" y="1509819"/>
        <a:ext cx="1421768" cy="928585"/>
      </dsp:txXfrm>
    </dsp:sp>
    <dsp:sp modelId="{CC2D2272-716C-4C18-8C61-A6E742CB810E}">
      <dsp:nvSpPr>
        <dsp:cNvPr id="0" name=""/>
        <dsp:cNvSpPr/>
      </dsp:nvSpPr>
      <dsp:spPr>
        <a:xfrm>
          <a:off x="6810241" y="2467294"/>
          <a:ext cx="91440" cy="326299"/>
        </a:xfrm>
        <a:custGeom>
          <a:avLst/>
          <a:gdLst/>
          <a:ahLst/>
          <a:cxnLst/>
          <a:rect l="0" t="0" r="0" b="0"/>
          <a:pathLst>
            <a:path>
              <a:moveTo>
                <a:pt x="45720" y="0"/>
              </a:moveTo>
              <a:lnTo>
                <a:pt x="45720" y="163149"/>
              </a:lnTo>
              <a:lnTo>
                <a:pt x="114814" y="163149"/>
              </a:lnTo>
              <a:lnTo>
                <a:pt x="114814" y="32629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0EE4C1-76A3-467E-94C6-F6552A1C9498}">
      <dsp:nvSpPr>
        <dsp:cNvPr id="0" name=""/>
        <dsp:cNvSpPr/>
      </dsp:nvSpPr>
      <dsp:spPr>
        <a:xfrm>
          <a:off x="6185282" y="2793594"/>
          <a:ext cx="1479548" cy="98636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smtClean="0"/>
            <a:t>SINIF /ŞUBE REHBER ÖĞRETMENİ </a:t>
          </a:r>
          <a:endParaRPr lang="tr-TR" sz="1700" kern="1200" dirty="0"/>
        </a:p>
      </dsp:txBody>
      <dsp:txXfrm>
        <a:off x="6214172" y="2822484"/>
        <a:ext cx="1421768" cy="9285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BE54C-9FAE-404B-A9B6-DC4E5BFE9EC6}">
      <dsp:nvSpPr>
        <dsp:cNvPr id="0" name=""/>
        <dsp:cNvSpPr/>
      </dsp:nvSpPr>
      <dsp:spPr>
        <a:xfrm>
          <a:off x="3571695" y="-142682"/>
          <a:ext cx="1855434" cy="1206032"/>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t>DANIŞMANLIK TEDBİRİ KARARI VEREN MAHKEME</a:t>
          </a:r>
          <a:endParaRPr lang="tr-TR" sz="1600" b="1" kern="1200" dirty="0"/>
        </a:p>
      </dsp:txBody>
      <dsp:txXfrm>
        <a:off x="3630569" y="-83808"/>
        <a:ext cx="1737686" cy="1088284"/>
      </dsp:txXfrm>
    </dsp:sp>
    <dsp:sp modelId="{B6E1A2A9-4676-4A7A-B526-5B831485A675}">
      <dsp:nvSpPr>
        <dsp:cNvPr id="0" name=""/>
        <dsp:cNvSpPr/>
      </dsp:nvSpPr>
      <dsp:spPr>
        <a:xfrm>
          <a:off x="1433611" y="50733"/>
          <a:ext cx="4816306" cy="4816306"/>
        </a:xfrm>
        <a:custGeom>
          <a:avLst/>
          <a:gdLst/>
          <a:ahLst/>
          <a:cxnLst/>
          <a:rect l="0" t="0" r="0" b="0"/>
          <a:pathLst>
            <a:path>
              <a:moveTo>
                <a:pt x="3296271" y="169750"/>
              </a:moveTo>
              <a:arcTo wR="2408153" hR="2408153" stAng="17498484" swAng="-4670689"/>
            </a:path>
          </a:pathLst>
        </a:custGeom>
        <a:noFill/>
        <a:ln w="41275" cap="rnd" cmpd="sng" algn="ctr">
          <a:noFill/>
          <a:prstDash val="solid"/>
          <a:tailEnd type="arrow"/>
        </a:ln>
        <a:effectLst/>
      </dsp:spPr>
      <dsp:style>
        <a:lnRef idx="1">
          <a:scrgbClr r="0" g="0" b="0"/>
        </a:lnRef>
        <a:fillRef idx="0">
          <a:scrgbClr r="0" g="0" b="0"/>
        </a:fillRef>
        <a:effectRef idx="0">
          <a:scrgbClr r="0" g="0" b="0"/>
        </a:effectRef>
        <a:fontRef idx="minor"/>
      </dsp:style>
    </dsp:sp>
    <dsp:sp modelId="{CBB804BE-B977-413A-AC0D-72E049EF439A}">
      <dsp:nvSpPr>
        <dsp:cNvPr id="0" name=""/>
        <dsp:cNvSpPr/>
      </dsp:nvSpPr>
      <dsp:spPr>
        <a:xfrm>
          <a:off x="497184" y="928696"/>
          <a:ext cx="2422214" cy="936797"/>
        </a:xfrm>
        <a:prstGeom prst="roundRect">
          <a:avLst/>
        </a:prstGeom>
        <a:gradFill rotWithShape="0">
          <a:gsLst>
            <a:gs pos="0">
              <a:srgbClr val="617C2C"/>
            </a:gs>
            <a:gs pos="80000">
              <a:srgbClr val="587125"/>
            </a:gs>
            <a:gs pos="100000">
              <a:srgbClr val="638127"/>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t>İL</a:t>
          </a:r>
          <a:r>
            <a:rPr lang="tr-TR" sz="1600" b="1" kern="1200" dirty="0" smtClean="0">
              <a:sym typeface="Wingdings" pitchFamily="2" charset="2"/>
            </a:rPr>
            <a:t></a:t>
          </a:r>
          <a:r>
            <a:rPr lang="tr-TR" sz="1600" b="1" kern="1200" dirty="0" smtClean="0"/>
            <a:t>İLÇE</a:t>
          </a:r>
        </a:p>
        <a:p>
          <a:pPr lvl="0" algn="ctr" defTabSz="711200">
            <a:lnSpc>
              <a:spcPct val="90000"/>
            </a:lnSpc>
            <a:spcBef>
              <a:spcPct val="0"/>
            </a:spcBef>
            <a:spcAft>
              <a:spcPct val="35000"/>
            </a:spcAft>
          </a:pPr>
          <a:r>
            <a:rPr lang="tr-TR" sz="1600" b="1" kern="1200" dirty="0" smtClean="0"/>
            <a:t>MİLLİ EĞİTİM MÜDÜRLÜĞÜ</a:t>
          </a:r>
          <a:endParaRPr lang="tr-TR" sz="1600" b="1" kern="1200" dirty="0"/>
        </a:p>
      </dsp:txBody>
      <dsp:txXfrm>
        <a:off x="542915" y="974427"/>
        <a:ext cx="2330752" cy="845335"/>
      </dsp:txXfrm>
    </dsp:sp>
    <dsp:sp modelId="{E3E7FDEE-CC9C-481E-B1A0-CBA8E5AE0C74}">
      <dsp:nvSpPr>
        <dsp:cNvPr id="0" name=""/>
        <dsp:cNvSpPr/>
      </dsp:nvSpPr>
      <dsp:spPr>
        <a:xfrm>
          <a:off x="1127663" y="384386"/>
          <a:ext cx="4816306" cy="4816306"/>
        </a:xfrm>
        <a:custGeom>
          <a:avLst/>
          <a:gdLst/>
          <a:ahLst/>
          <a:cxnLst/>
          <a:rect l="0" t="0" r="0" b="0"/>
          <a:pathLst>
            <a:path>
              <a:moveTo>
                <a:pt x="381835" y="1106908"/>
              </a:moveTo>
              <a:arcTo wR="2408153" hR="2408153" stAng="12762447" swAng="-4052533"/>
            </a:path>
          </a:pathLst>
        </a:custGeom>
        <a:noFill/>
        <a:ln w="41275" cap="rnd" cmpd="sng" algn="ctr">
          <a:noFill/>
          <a:prstDash val="solid"/>
          <a:tailEnd type="arrow"/>
        </a:ln>
        <a:effectLst/>
      </dsp:spPr>
      <dsp:style>
        <a:lnRef idx="1">
          <a:scrgbClr r="0" g="0" b="0"/>
        </a:lnRef>
        <a:fillRef idx="0">
          <a:scrgbClr r="0" g="0" b="0"/>
        </a:fillRef>
        <a:effectRef idx="0">
          <a:scrgbClr r="0" g="0" b="0"/>
        </a:effectRef>
        <a:fontRef idx="minor"/>
      </dsp:style>
    </dsp:sp>
    <dsp:sp modelId="{3F8D50EB-38B5-41B2-9F0F-AFBEA5E5AA19}">
      <dsp:nvSpPr>
        <dsp:cNvPr id="0" name=""/>
        <dsp:cNvSpPr/>
      </dsp:nvSpPr>
      <dsp:spPr>
        <a:xfrm>
          <a:off x="0" y="2772583"/>
          <a:ext cx="3174017" cy="1939119"/>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6000" tIns="36000" rIns="36000" bIns="36000" numCol="1" spcCol="1270" anchor="ctr" anchorCtr="0">
          <a:noAutofit/>
        </a:bodyPr>
        <a:lstStyle/>
        <a:p>
          <a:pPr lvl="0" algn="ctr" defTabSz="666750">
            <a:lnSpc>
              <a:spcPct val="90000"/>
            </a:lnSpc>
            <a:spcBef>
              <a:spcPct val="0"/>
            </a:spcBef>
            <a:spcAft>
              <a:spcPct val="35000"/>
            </a:spcAft>
          </a:pPr>
          <a:r>
            <a:rPr lang="tr-TR" sz="1500" b="1" kern="1200" dirty="0" smtClean="0"/>
            <a:t>ÖĞRENCİYSE KAYITLI OLDUĞU OKUL </a:t>
          </a:r>
        </a:p>
        <a:p>
          <a:pPr lvl="0" algn="ctr" defTabSz="666750">
            <a:lnSpc>
              <a:spcPct val="90000"/>
            </a:lnSpc>
            <a:spcBef>
              <a:spcPct val="0"/>
            </a:spcBef>
            <a:spcAft>
              <a:spcPct val="35000"/>
            </a:spcAft>
          </a:pPr>
          <a:r>
            <a:rPr lang="tr-TR" sz="1500" b="1" kern="1200" dirty="0" smtClean="0">
              <a:solidFill>
                <a:srgbClr val="FFFFA3"/>
              </a:solidFill>
            </a:rPr>
            <a:t>DEĞİLSE </a:t>
          </a:r>
        </a:p>
        <a:p>
          <a:pPr lvl="0" algn="ctr" defTabSz="666750">
            <a:lnSpc>
              <a:spcPct val="90000"/>
            </a:lnSpc>
            <a:spcBef>
              <a:spcPct val="0"/>
            </a:spcBef>
            <a:spcAft>
              <a:spcPct val="35000"/>
            </a:spcAft>
          </a:pPr>
          <a:r>
            <a:rPr lang="tr-TR" sz="1500" b="1" kern="1200" dirty="0" smtClean="0">
              <a:solidFill>
                <a:srgbClr val="FFFFA3"/>
              </a:solidFill>
            </a:rPr>
            <a:t>*REHBERLİK ve ARAŞTIRMA MERKEZİ(RAM)</a:t>
          </a:r>
        </a:p>
        <a:p>
          <a:pPr lvl="0" algn="ctr" defTabSz="666750">
            <a:lnSpc>
              <a:spcPct val="90000"/>
            </a:lnSpc>
            <a:spcBef>
              <a:spcPct val="0"/>
            </a:spcBef>
            <a:spcAft>
              <a:spcPct val="35000"/>
            </a:spcAft>
          </a:pPr>
          <a:r>
            <a:rPr lang="tr-TR" sz="1500" b="1" kern="1200" dirty="0" smtClean="0">
              <a:solidFill>
                <a:srgbClr val="FFFFA3"/>
              </a:solidFill>
            </a:rPr>
            <a:t>*RAM’a UZAKSA ADRESİNE YAKIN REHBER ÖĞRETMENİ OLAN OKUL</a:t>
          </a:r>
          <a:endParaRPr lang="tr-TR" sz="1400" b="1" kern="1200" dirty="0"/>
        </a:p>
      </dsp:txBody>
      <dsp:txXfrm>
        <a:off x="94660" y="2867243"/>
        <a:ext cx="2984697" cy="1749799"/>
      </dsp:txXfrm>
    </dsp:sp>
    <dsp:sp modelId="{667E51B1-9DDE-42C9-9C3C-B3EA9745C79C}">
      <dsp:nvSpPr>
        <dsp:cNvPr id="0" name=""/>
        <dsp:cNvSpPr/>
      </dsp:nvSpPr>
      <dsp:spPr>
        <a:xfrm>
          <a:off x="1372275" y="1009589"/>
          <a:ext cx="4816306" cy="4816306"/>
        </a:xfrm>
        <a:custGeom>
          <a:avLst/>
          <a:gdLst/>
          <a:ahLst/>
          <a:cxnLst/>
          <a:rect l="0" t="0" r="0" b="0"/>
          <a:pathLst>
            <a:path>
              <a:moveTo>
                <a:pt x="18096" y="2702822"/>
              </a:moveTo>
              <a:arcTo wR="2408153" hR="2408153" stAng="10378290" swAng="-6888489"/>
            </a:path>
          </a:pathLst>
        </a:custGeom>
        <a:noFill/>
        <a:ln w="41275" cap="rnd" cmpd="sng" algn="ctr">
          <a:noFill/>
          <a:prstDash val="solid"/>
          <a:tailEnd type="arrow"/>
        </a:ln>
        <a:effectLst/>
      </dsp:spPr>
      <dsp:style>
        <a:lnRef idx="1">
          <a:scrgbClr r="0" g="0" b="0"/>
        </a:lnRef>
        <a:fillRef idx="0">
          <a:scrgbClr r="0" g="0" b="0"/>
        </a:fillRef>
        <a:effectRef idx="0">
          <a:scrgbClr r="0" g="0" b="0"/>
        </a:effectRef>
        <a:fontRef idx="minor"/>
      </dsp:style>
    </dsp:sp>
    <dsp:sp modelId="{4713B093-29FB-4CD6-917D-19176045DEEA}">
      <dsp:nvSpPr>
        <dsp:cNvPr id="0" name=""/>
        <dsp:cNvSpPr/>
      </dsp:nvSpPr>
      <dsp:spPr>
        <a:xfrm>
          <a:off x="3500464" y="4779418"/>
          <a:ext cx="2238155" cy="794341"/>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a:bevelT w="101600" h="444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rPr>
            <a:t>REHBER ÖĞRETMEN</a:t>
          </a:r>
          <a:endParaRPr lang="tr-TR" sz="1800" b="1" kern="1200" dirty="0">
            <a:solidFill>
              <a:schemeClr val="tx1"/>
            </a:solidFill>
          </a:endParaRPr>
        </a:p>
      </dsp:txBody>
      <dsp:txXfrm>
        <a:off x="3539241" y="4818195"/>
        <a:ext cx="2160601" cy="716787"/>
      </dsp:txXfrm>
    </dsp:sp>
    <dsp:sp modelId="{432C1ACD-E659-450F-9CA6-1AE11706AAED}">
      <dsp:nvSpPr>
        <dsp:cNvPr id="0" name=""/>
        <dsp:cNvSpPr/>
      </dsp:nvSpPr>
      <dsp:spPr>
        <a:xfrm>
          <a:off x="2987104" y="815466"/>
          <a:ext cx="5179131" cy="5179131"/>
        </a:xfrm>
        <a:custGeom>
          <a:avLst/>
          <a:gdLst/>
          <a:ahLst/>
          <a:cxnLst/>
          <a:rect l="0" t="0" r="0" b="0"/>
          <a:pathLst>
            <a:path>
              <a:moveTo>
                <a:pt x="1279936" y="4823558"/>
              </a:moveTo>
              <a:arcTo wR="2589565" hR="2589565" stAng="7222803" swAng="-8049803"/>
            </a:path>
          </a:pathLst>
        </a:custGeom>
        <a:noFill/>
        <a:ln w="9525" cap="rnd" cmpd="sng" algn="ctr">
          <a:noFill/>
          <a:prstDash val="solid"/>
          <a:tailEnd type="arrow"/>
        </a:ln>
        <a:effectLst/>
      </dsp:spPr>
      <dsp:style>
        <a:lnRef idx="1">
          <a:scrgbClr r="0" g="0" b="0"/>
        </a:lnRef>
        <a:fillRef idx="0">
          <a:scrgbClr r="0" g="0" b="0"/>
        </a:fillRef>
        <a:effectRef idx="0">
          <a:scrgbClr r="0" g="0" b="0"/>
        </a:effectRef>
        <a:fontRef idx="minor"/>
      </dsp:style>
    </dsp:sp>
    <dsp:sp modelId="{B296F0FB-2638-49E0-8F50-4F87E97A1593}">
      <dsp:nvSpPr>
        <dsp:cNvPr id="0" name=""/>
        <dsp:cNvSpPr/>
      </dsp:nvSpPr>
      <dsp:spPr>
        <a:xfrm>
          <a:off x="6858051" y="1857382"/>
          <a:ext cx="1855434" cy="1206032"/>
        </a:xfrm>
        <a:prstGeom prst="round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t>İLÇE</a:t>
          </a:r>
          <a:r>
            <a:rPr lang="tr-TR" sz="1600" b="1" kern="1200" dirty="0" smtClean="0">
              <a:sym typeface="Wingdings" pitchFamily="2" charset="2"/>
            </a:rPr>
            <a:t>İL</a:t>
          </a:r>
          <a:endParaRPr lang="tr-TR" sz="1600" b="1" kern="1200" dirty="0" smtClean="0"/>
        </a:p>
        <a:p>
          <a:pPr lvl="0" algn="ctr" defTabSz="711200">
            <a:lnSpc>
              <a:spcPct val="90000"/>
            </a:lnSpc>
            <a:spcBef>
              <a:spcPct val="0"/>
            </a:spcBef>
            <a:spcAft>
              <a:spcPct val="35000"/>
            </a:spcAft>
          </a:pPr>
          <a:r>
            <a:rPr lang="tr-TR" sz="1600" b="1" kern="1200" dirty="0" smtClean="0"/>
            <a:t>MİLLİ EĞİTİM MÜDÜRLÜĞÜ</a:t>
          </a:r>
          <a:endParaRPr lang="tr-TR" sz="1600" b="1" kern="1200" dirty="0"/>
        </a:p>
      </dsp:txBody>
      <dsp:txXfrm>
        <a:off x="6916925" y="1916256"/>
        <a:ext cx="1737686" cy="1088284"/>
      </dsp:txXfrm>
    </dsp:sp>
    <dsp:sp modelId="{F6E70A2E-FEEF-482F-A4C3-6C1C8648237E}">
      <dsp:nvSpPr>
        <dsp:cNvPr id="0" name=""/>
        <dsp:cNvSpPr/>
      </dsp:nvSpPr>
      <dsp:spPr>
        <a:xfrm>
          <a:off x="3250960" y="-582711"/>
          <a:ext cx="4875042" cy="4875042"/>
        </a:xfrm>
        <a:custGeom>
          <a:avLst/>
          <a:gdLst/>
          <a:ahLst/>
          <a:cxnLst/>
          <a:rect l="0" t="0" r="0" b="0"/>
          <a:pathLst>
            <a:path>
              <a:moveTo>
                <a:pt x="4857863" y="2726405"/>
              </a:moveTo>
              <a:arcTo wR="2437521" hR="2437521" stAng="408386" swAng="-8049803"/>
            </a:path>
          </a:pathLst>
        </a:custGeom>
        <a:noFill/>
        <a:ln w="41275" cap="rnd" cmpd="sng" algn="ctr">
          <a:no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8D0AFF-9F2B-4A83-8F9A-026B8270FF96}" type="datetimeFigureOut">
              <a:rPr lang="tr-TR" smtClean="0"/>
              <a:pPr/>
              <a:t>07.07.2015</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D2ED0-0914-4ABA-A698-4E07BB53108B}" type="slidenum">
              <a:rPr lang="tr-TR" smtClean="0"/>
              <a:pPr/>
              <a:t>‹#›</a:t>
            </a:fld>
            <a:endParaRPr lang="tr-TR"/>
          </a:p>
        </p:txBody>
      </p:sp>
    </p:spTree>
    <p:extLst>
      <p:ext uri="{BB962C8B-B14F-4D97-AF65-F5344CB8AC3E}">
        <p14:creationId xmlns:p14="http://schemas.microsoft.com/office/powerpoint/2010/main" xmlns="" val="1812932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9620929-76B9-4D27-9FD7-BC6BBBA3CCF4}" type="slidenum">
              <a:rPr lang="tr-TR" smtClean="0"/>
              <a:pPr/>
              <a:t>23</a:t>
            </a:fld>
            <a:endParaRPr lang="tr-T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1274962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C2D03EA-AFB5-41C3-A36D-48B73ABBCF91}" type="slidenum">
              <a:rPr lang="tr-TR" smtClean="0"/>
              <a:pPr/>
              <a:t>24</a:t>
            </a:fld>
            <a:endParaRPr lang="tr-T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2204804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82AEAAD-3DA1-4044-BB22-EC82E10D1EAE}" type="slidenum">
              <a:rPr lang="tr-TR" smtClean="0"/>
              <a:pPr/>
              <a:t>39</a:t>
            </a:fld>
            <a:endParaRPr lang="tr-T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tr-TR" smtClean="0"/>
          </a:p>
        </p:txBody>
      </p:sp>
    </p:spTree>
    <p:extLst>
      <p:ext uri="{BB962C8B-B14F-4D97-AF65-F5344CB8AC3E}">
        <p14:creationId xmlns:p14="http://schemas.microsoft.com/office/powerpoint/2010/main" xmlns="" val="129235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178826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620103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0082DC-8D92-43A5-B958-5580E19B296C}"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262153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240042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0082DC-8D92-43A5-B958-5580E19B296C}"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770337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2247874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1108144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4074310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81000"/>
            <a:ext cx="10972800" cy="1371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981200"/>
            <a:ext cx="538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38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417CC91-21A8-41BD-8AFF-9090383A644E}" type="slidenum">
              <a:rPr lang="tr-TR"/>
              <a:pPr>
                <a:defRPr/>
              </a:pPr>
              <a:t>‹#›</a:t>
            </a:fld>
            <a:endParaRPr lang="tr-TR"/>
          </a:p>
        </p:txBody>
      </p:sp>
    </p:spTree>
    <p:extLst>
      <p:ext uri="{BB962C8B-B14F-4D97-AF65-F5344CB8AC3E}">
        <p14:creationId xmlns:p14="http://schemas.microsoft.com/office/powerpoint/2010/main" xmlns="" val="75955581"/>
      </p:ext>
    </p:extLst>
  </p:cSld>
  <p:clrMapOvr>
    <a:masterClrMapping/>
  </p:clrMapOvr>
  <p:transition>
    <p:pull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09600" y="381000"/>
            <a:ext cx="10972800" cy="5715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609600" y="6245225"/>
            <a:ext cx="2844800" cy="476250"/>
          </a:xfrm>
        </p:spPr>
        <p:txBody>
          <a:bodyPr/>
          <a:lstStyle>
            <a:lvl1pPr>
              <a:defRPr/>
            </a:lvl1pPr>
          </a:lstStyle>
          <a:p>
            <a:pPr>
              <a:defRPr/>
            </a:pPr>
            <a:endParaRPr lang="tr-TR"/>
          </a:p>
        </p:txBody>
      </p:sp>
      <p:sp>
        <p:nvSpPr>
          <p:cNvPr id="4" name="3 Altbilgi Yer Tutucusu"/>
          <p:cNvSpPr>
            <a:spLocks noGrp="1"/>
          </p:cNvSpPr>
          <p:nvPr>
            <p:ph type="ftr" sz="quarter" idx="11"/>
          </p:nvPr>
        </p:nvSpPr>
        <p:spPr>
          <a:xfrm>
            <a:off x="4165600" y="6245225"/>
            <a:ext cx="3860800" cy="476250"/>
          </a:xfrm>
        </p:spPr>
        <p:txBody>
          <a:bodyPr/>
          <a:lstStyle>
            <a:lvl1pPr>
              <a:defRPr/>
            </a:lvl1pPr>
          </a:lstStyle>
          <a:p>
            <a:pPr>
              <a:defRPr/>
            </a:pPr>
            <a:endParaRPr lang="tr-TR"/>
          </a:p>
        </p:txBody>
      </p:sp>
      <p:sp>
        <p:nvSpPr>
          <p:cNvPr id="5" name="4 Slayt Numarası Yer Tutucusu"/>
          <p:cNvSpPr>
            <a:spLocks noGrp="1"/>
          </p:cNvSpPr>
          <p:nvPr>
            <p:ph type="sldNum" sz="quarter" idx="12"/>
          </p:nvPr>
        </p:nvSpPr>
        <p:spPr>
          <a:xfrm>
            <a:off x="8737600" y="6245225"/>
            <a:ext cx="2844800" cy="476250"/>
          </a:xfrm>
        </p:spPr>
        <p:txBody>
          <a:bodyPr/>
          <a:lstStyle>
            <a:lvl1pPr>
              <a:defRPr smtClean="0"/>
            </a:lvl1pPr>
          </a:lstStyle>
          <a:p>
            <a:pPr>
              <a:defRPr/>
            </a:pPr>
            <a:fld id="{F9748313-6BCD-4C55-B35B-5C56CCEF6353}" type="slidenum">
              <a:rPr lang="tr-TR"/>
              <a:pPr>
                <a:defRPr/>
              </a:pPr>
              <a:t>‹#›</a:t>
            </a:fld>
            <a:endParaRPr lang="tr-TR"/>
          </a:p>
        </p:txBody>
      </p:sp>
    </p:spTree>
    <p:extLst>
      <p:ext uri="{BB962C8B-B14F-4D97-AF65-F5344CB8AC3E}">
        <p14:creationId xmlns:p14="http://schemas.microsoft.com/office/powerpoint/2010/main" xmlns="" val="4293601356"/>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407491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20185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396585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54256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413471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105654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154698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C61107C-E09F-4D73-AFD0-E65E5020CB16}" type="datetimeFigureOut">
              <a:rPr lang="tr-TR" smtClean="0"/>
              <a:pPr/>
              <a:t>07.07.2015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422002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61107C-E09F-4D73-AFD0-E65E5020CB16}" type="datetimeFigureOut">
              <a:rPr lang="tr-TR" smtClean="0"/>
              <a:pPr/>
              <a:t>07.07.2015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30082DC-8D92-43A5-B958-5580E19B296C}" type="slidenum">
              <a:rPr lang="tr-TR" smtClean="0"/>
              <a:pPr/>
              <a:t>‹#›</a:t>
            </a:fld>
            <a:endParaRPr lang="tr-TR"/>
          </a:p>
        </p:txBody>
      </p:sp>
    </p:spTree>
    <p:extLst>
      <p:ext uri="{BB962C8B-B14F-4D97-AF65-F5344CB8AC3E}">
        <p14:creationId xmlns:p14="http://schemas.microsoft.com/office/powerpoint/2010/main" xmlns="" val="2400289062"/>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resmigazete.gov.tr/eskiler/2006/12/20061224-1.ht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27.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12" Type="http://schemas.microsoft.com/office/2007/relationships/diagramDrawing" Target="../diagrams/drawing4.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openxmlformats.org/officeDocument/2006/relationships/diagramData" Target="../diagrams/data4.xml"/><Relationship Id="rId11"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1.wmf"/><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bilecik.aile.gov.tr/" TargetMode="Externa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bilecik.aile.gov.t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665163"/>
            <a:ext cx="12192000" cy="3180006"/>
          </a:xfrm>
        </p:spPr>
        <p:txBody>
          <a:bodyPr>
            <a:noAutofit/>
          </a:bodyPr>
          <a:lstStyle/>
          <a:p>
            <a:pPr marL="182880" indent="0" algn="ctr">
              <a:lnSpc>
                <a:spcPct val="120000"/>
              </a:lnSpc>
              <a:buNone/>
            </a:pPr>
            <a:r>
              <a:rPr lang="tr-TR" sz="4400" b="1" dirty="0" smtClean="0">
                <a:ln w="1905"/>
                <a:solidFill>
                  <a:srgbClr val="0070C0"/>
                </a:solidFill>
                <a:effectLst>
                  <a:innerShdw blurRad="69850" dist="43180" dir="5400000">
                    <a:srgbClr val="000000">
                      <a:alpha val="65000"/>
                    </a:srgbClr>
                  </a:innerShdw>
                </a:effectLst>
              </a:rPr>
              <a:t>5395 SAYILI </a:t>
            </a:r>
            <a:br>
              <a:rPr lang="tr-TR" sz="4400" b="1" dirty="0" smtClean="0">
                <a:ln w="1905"/>
                <a:solidFill>
                  <a:srgbClr val="0070C0"/>
                </a:solidFill>
                <a:effectLst>
                  <a:innerShdw blurRad="69850" dist="43180" dir="5400000">
                    <a:srgbClr val="000000">
                      <a:alpha val="65000"/>
                    </a:srgbClr>
                  </a:innerShdw>
                </a:effectLst>
              </a:rPr>
            </a:br>
            <a:r>
              <a:rPr lang="tr-TR" sz="4400" b="1" dirty="0" smtClean="0">
                <a:ln w="1905"/>
                <a:solidFill>
                  <a:srgbClr val="0070C0"/>
                </a:solidFill>
                <a:effectLst>
                  <a:innerShdw blurRad="69850" dist="43180" dir="5400000">
                    <a:srgbClr val="000000">
                      <a:alpha val="65000"/>
                    </a:srgbClr>
                  </a:innerShdw>
                </a:effectLst>
              </a:rPr>
              <a:t>ÇOCUK KORUMA KANUNU</a:t>
            </a:r>
            <a:br>
              <a:rPr lang="tr-TR" sz="4400" b="1" dirty="0" smtClean="0">
                <a:ln w="1905"/>
                <a:solidFill>
                  <a:srgbClr val="0070C0"/>
                </a:solidFill>
                <a:effectLst>
                  <a:innerShdw blurRad="69850" dist="43180" dir="5400000">
                    <a:srgbClr val="000000">
                      <a:alpha val="65000"/>
                    </a:srgbClr>
                  </a:innerShdw>
                </a:effectLst>
              </a:rPr>
            </a:br>
            <a:r>
              <a:rPr lang="tr-TR" sz="4400" b="1" dirty="0" smtClean="0">
                <a:ln w="1905"/>
                <a:solidFill>
                  <a:srgbClr val="0070C0"/>
                </a:solidFill>
                <a:effectLst>
                  <a:innerShdw blurRad="69850" dist="43180" dir="5400000">
                    <a:srgbClr val="000000">
                      <a:alpha val="65000"/>
                    </a:srgbClr>
                  </a:innerShdw>
                </a:effectLst>
              </a:rPr>
              <a:t>ve </a:t>
            </a:r>
            <a:br>
              <a:rPr lang="tr-TR" sz="4400" b="1" dirty="0" smtClean="0">
                <a:ln w="1905"/>
                <a:solidFill>
                  <a:srgbClr val="0070C0"/>
                </a:solidFill>
                <a:effectLst>
                  <a:innerShdw blurRad="69850" dist="43180" dir="5400000">
                    <a:srgbClr val="000000">
                      <a:alpha val="65000"/>
                    </a:srgbClr>
                  </a:innerShdw>
                </a:effectLst>
              </a:rPr>
            </a:br>
            <a:r>
              <a:rPr lang="tr-TR" sz="4400" b="1" dirty="0" smtClean="0">
                <a:ln w="1905"/>
                <a:solidFill>
                  <a:srgbClr val="0070C0"/>
                </a:solidFill>
                <a:effectLst>
                  <a:innerShdw blurRad="69850" dist="43180" dir="5400000">
                    <a:srgbClr val="000000">
                      <a:alpha val="65000"/>
                    </a:srgbClr>
                  </a:innerShdw>
                </a:effectLst>
              </a:rPr>
              <a:t>UYGULAMALARI</a:t>
            </a:r>
            <a:endParaRPr lang="tr-TR" sz="4400" b="1" dirty="0">
              <a:ln w="1905"/>
              <a:solidFill>
                <a:srgbClr val="0070C0"/>
              </a:solidFill>
              <a:effectLst>
                <a:innerShdw blurRad="69850" dist="43180" dir="5400000">
                  <a:srgbClr val="000000">
                    <a:alpha val="65000"/>
                  </a:srgbClr>
                </a:innerShdw>
              </a:effectLst>
            </a:endParaRPr>
          </a:p>
        </p:txBody>
      </p:sp>
      <p:sp>
        <p:nvSpPr>
          <p:cNvPr id="3" name="Alt Başlık 2"/>
          <p:cNvSpPr>
            <a:spLocks noGrp="1"/>
          </p:cNvSpPr>
          <p:nvPr>
            <p:ph type="subTitle" idx="1"/>
          </p:nvPr>
        </p:nvSpPr>
        <p:spPr>
          <a:xfrm>
            <a:off x="1609968" y="4360985"/>
            <a:ext cx="9144000" cy="2289907"/>
          </a:xfrm>
        </p:spPr>
        <p:txBody>
          <a:bodyPr>
            <a:normAutofit/>
          </a:bodyPr>
          <a:lstStyle/>
          <a:p>
            <a:r>
              <a:rPr lang="tr-TR" sz="2000" dirty="0" smtClean="0"/>
              <a:t>			</a:t>
            </a:r>
            <a:r>
              <a:rPr lang="tr-TR" sz="2000" b="1" dirty="0" smtClean="0"/>
              <a:t>Şükrü </a:t>
            </a:r>
            <a:r>
              <a:rPr lang="tr-TR" sz="2000" b="1" dirty="0"/>
              <a:t>BİLDİK – Bursa Milli Eğitim Şube </a:t>
            </a:r>
            <a:r>
              <a:rPr lang="tr-TR" sz="2000" b="1" dirty="0" smtClean="0"/>
              <a:t>Müdürü</a:t>
            </a:r>
          </a:p>
          <a:p>
            <a:r>
              <a:rPr lang="tr-TR" sz="2000" b="1" dirty="0"/>
              <a:t/>
            </a:r>
            <a:br>
              <a:rPr lang="tr-TR" sz="2000" b="1" dirty="0"/>
            </a:br>
            <a:r>
              <a:rPr lang="tr-TR" sz="2000" b="1" dirty="0" smtClean="0"/>
              <a:t>			Deniz DEMİR - Bursa </a:t>
            </a:r>
            <a:r>
              <a:rPr lang="tr-TR" sz="2000" b="1" dirty="0"/>
              <a:t>Yıldırım RAM Rehber Öğretmeni</a:t>
            </a:r>
            <a:br>
              <a:rPr lang="tr-TR" sz="2000" b="1" dirty="0"/>
            </a:br>
            <a:r>
              <a:rPr lang="tr-TR" sz="2000" b="1" dirty="0" smtClean="0"/>
              <a:t> 	</a:t>
            </a:r>
          </a:p>
          <a:p>
            <a:pPr algn="ctr"/>
            <a:r>
              <a:rPr lang="tr-TR" b="1" dirty="0" smtClean="0"/>
              <a:t>5 HAZİRAN 2014 </a:t>
            </a:r>
          </a:p>
          <a:p>
            <a:pPr algn="ctr"/>
            <a:r>
              <a:rPr lang="tr-TR" b="1" dirty="0" smtClean="0"/>
              <a:t>-BİLECİK-</a:t>
            </a:r>
            <a:endParaRPr lang="tr-TR" b="1" dirty="0"/>
          </a:p>
        </p:txBody>
      </p:sp>
    </p:spTree>
    <p:extLst>
      <p:ext uri="{BB962C8B-B14F-4D97-AF65-F5344CB8AC3E}">
        <p14:creationId xmlns:p14="http://schemas.microsoft.com/office/powerpoint/2010/main" xmlns="" val="341099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9528" y="365125"/>
            <a:ext cx="9644271" cy="1163423"/>
          </a:xfrm>
        </p:spPr>
        <p:txBody>
          <a:bodyPr>
            <a:noAutofit/>
          </a:bodyPr>
          <a:lstStyle/>
          <a:p>
            <a:pPr marL="0" indent="0" algn="l">
              <a:buNone/>
            </a:pPr>
            <a:r>
              <a:rPr lang="tr-TR" b="1" dirty="0" smtClean="0"/>
              <a:t>KORUYUCU VE DESTEKLEYİCİ TEDBİR KARARI ALINMASI </a:t>
            </a:r>
            <a:endParaRPr lang="tr-TR" b="1" dirty="0"/>
          </a:p>
        </p:txBody>
      </p:sp>
      <p:sp>
        <p:nvSpPr>
          <p:cNvPr id="3" name="İçerik Yer Tutucusu 2"/>
          <p:cNvSpPr>
            <a:spLocks noGrp="1"/>
          </p:cNvSpPr>
          <p:nvPr>
            <p:ph idx="1"/>
          </p:nvPr>
        </p:nvSpPr>
        <p:spPr>
          <a:xfrm>
            <a:off x="1709529" y="1647057"/>
            <a:ext cx="10118035" cy="4814703"/>
          </a:xfrm>
        </p:spPr>
        <p:txBody>
          <a:bodyPr>
            <a:normAutofit/>
          </a:bodyPr>
          <a:lstStyle/>
          <a:p>
            <a:pPr marL="0" indent="0" algn="just">
              <a:buNone/>
            </a:pPr>
            <a:r>
              <a:rPr lang="tr-TR" sz="2800" b="1" dirty="0" smtClean="0"/>
              <a:t>Madde </a:t>
            </a:r>
            <a:r>
              <a:rPr lang="tr-TR" sz="2800" b="1" dirty="0"/>
              <a:t>7- </a:t>
            </a:r>
            <a:endParaRPr lang="tr-TR" sz="2800" b="1" dirty="0" smtClean="0"/>
          </a:p>
          <a:p>
            <a:pPr marL="0" indent="0" algn="just">
              <a:buNone/>
            </a:pPr>
            <a:r>
              <a:rPr lang="tr-TR" sz="2800" dirty="0" smtClean="0"/>
              <a:t>(</a:t>
            </a:r>
            <a:r>
              <a:rPr lang="tr-TR" sz="2800" dirty="0"/>
              <a:t>1) Çocuklar hakkında koruyucu ve destekleyici tedbir kararı; </a:t>
            </a:r>
            <a:r>
              <a:rPr lang="tr-TR" sz="2800" b="1" dirty="0"/>
              <a:t>çocuğun anası, babası, vasisi, bakım ve gözetiminden sorumlu kimse, Sosyal Hizmetler ve Çocuk Esirgeme Kurumu ve Cumhuriyet savcısının istemi üzerine veya </a:t>
            </a:r>
            <a:r>
              <a:rPr lang="tr-TR" sz="2800" b="1" dirty="0" err="1"/>
              <a:t>re'sen</a:t>
            </a:r>
            <a:r>
              <a:rPr lang="tr-TR" sz="2800" b="1" dirty="0"/>
              <a:t> çocuk hâkimi tarafından alınabilir. </a:t>
            </a:r>
          </a:p>
          <a:p>
            <a:pPr marL="0" indent="0" algn="just">
              <a:buNone/>
            </a:pPr>
            <a:r>
              <a:rPr lang="tr-TR" sz="2800" dirty="0"/>
              <a:t>(2) Tedbir kararı verilmeden önce çocuk hakkında </a:t>
            </a:r>
            <a:r>
              <a:rPr lang="tr-TR" sz="2800" b="1" dirty="0"/>
              <a:t>sosyal inceleme yaptırılabilir</a:t>
            </a:r>
            <a:r>
              <a:rPr lang="tr-TR" sz="2800" dirty="0"/>
              <a:t>. </a:t>
            </a:r>
          </a:p>
          <a:p>
            <a:pPr marL="0" indent="0" algn="just">
              <a:buNone/>
            </a:pPr>
            <a:r>
              <a:rPr lang="tr-TR" sz="2800" dirty="0"/>
              <a:t>(3) Tedbirin türü kararda gösterilir. </a:t>
            </a:r>
            <a:r>
              <a:rPr lang="tr-TR" sz="2800" b="1" dirty="0"/>
              <a:t>Bir veya birden fazla tedbire </a:t>
            </a:r>
            <a:r>
              <a:rPr lang="tr-TR" sz="2800" dirty="0"/>
              <a:t>karar verilebilir. </a:t>
            </a:r>
          </a:p>
        </p:txBody>
      </p:sp>
    </p:spTree>
    <p:extLst>
      <p:ext uri="{BB962C8B-B14F-4D97-AF65-F5344CB8AC3E}">
        <p14:creationId xmlns:p14="http://schemas.microsoft.com/office/powerpoint/2010/main" xmlns="" val="3389286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3827" y="623543"/>
            <a:ext cx="10113066" cy="1125743"/>
          </a:xfrm>
        </p:spPr>
        <p:txBody>
          <a:bodyPr>
            <a:noAutofit/>
          </a:bodyPr>
          <a:lstStyle/>
          <a:p>
            <a:pPr marL="0" indent="0" algn="l">
              <a:buNone/>
            </a:pPr>
            <a:r>
              <a:rPr lang="tr-TR" b="1" dirty="0" smtClean="0"/>
              <a:t>KORUYUCU VE DESTEKLEYİCİ TEDBİR KARARI ALINMASI </a:t>
            </a:r>
            <a:endParaRPr lang="tr-TR" b="1" dirty="0"/>
          </a:p>
        </p:txBody>
      </p:sp>
      <p:sp>
        <p:nvSpPr>
          <p:cNvPr id="3" name="İçerik Yer Tutucusu 2"/>
          <p:cNvSpPr>
            <a:spLocks noGrp="1"/>
          </p:cNvSpPr>
          <p:nvPr>
            <p:ph idx="1"/>
          </p:nvPr>
        </p:nvSpPr>
        <p:spPr>
          <a:xfrm>
            <a:off x="1823827" y="1955833"/>
            <a:ext cx="9978887" cy="4647063"/>
          </a:xfrm>
        </p:spPr>
        <p:txBody>
          <a:bodyPr>
            <a:normAutofit lnSpcReduction="10000"/>
          </a:bodyPr>
          <a:lstStyle/>
          <a:p>
            <a:pPr marL="0" indent="0" algn="just">
              <a:buNone/>
            </a:pPr>
            <a:r>
              <a:rPr lang="tr-TR" sz="2800" dirty="0" smtClean="0"/>
              <a:t>(</a:t>
            </a:r>
            <a:r>
              <a:rPr lang="tr-TR" sz="2800" dirty="0"/>
              <a:t>4) Hâkim, hakkında koruyucu ve destekleyici tedbire karar verdiği çocuğun </a:t>
            </a:r>
            <a:r>
              <a:rPr lang="tr-TR" sz="2800" b="1" dirty="0"/>
              <a:t>denetim</a:t>
            </a:r>
            <a:r>
              <a:rPr lang="tr-TR" sz="2800" dirty="0"/>
              <a:t> altına alınmasına da karar verebilir. </a:t>
            </a:r>
          </a:p>
          <a:p>
            <a:pPr marL="0" indent="0" algn="just">
              <a:buNone/>
            </a:pPr>
            <a:r>
              <a:rPr lang="tr-TR" sz="2800" dirty="0"/>
              <a:t>(5) Hâkim, çocuğun gelişimini göz önünde bulundurarak koruyucu ve destekleyici </a:t>
            </a:r>
            <a:r>
              <a:rPr lang="tr-TR" sz="2800" b="1" dirty="0"/>
              <a:t>tedbirin kaldırılmasına veya değiştirilmesine </a:t>
            </a:r>
            <a:r>
              <a:rPr lang="tr-TR" sz="2800" dirty="0"/>
              <a:t>karar verebilir. </a:t>
            </a:r>
            <a:endParaRPr lang="tr-TR" sz="2800" dirty="0" smtClean="0"/>
          </a:p>
          <a:p>
            <a:pPr marL="0" indent="0" algn="just">
              <a:buNone/>
            </a:pPr>
            <a:r>
              <a:rPr lang="tr-TR" sz="2800" dirty="0" smtClean="0"/>
              <a:t>(</a:t>
            </a:r>
            <a:r>
              <a:rPr lang="tr-TR" sz="2800" dirty="0"/>
              <a:t>6) Tedbirin uygulanması, </a:t>
            </a:r>
            <a:r>
              <a:rPr lang="tr-TR" sz="2800" dirty="0" smtClean="0"/>
              <a:t>on sekiz yaşını </a:t>
            </a:r>
            <a:r>
              <a:rPr lang="tr-TR" sz="2800" dirty="0"/>
              <a:t>doldurulmasıyla kendiliğinden sona erer. Ancak hâkim, </a:t>
            </a:r>
            <a:r>
              <a:rPr lang="tr-TR" sz="2800" b="1" dirty="0"/>
              <a:t>eğitim ve öğrenimine </a:t>
            </a:r>
            <a:r>
              <a:rPr lang="tr-TR" sz="2800" dirty="0"/>
              <a:t>devam edebilmesi için ve rızası alınmak suretiyle tedbirin uygulanmasına </a:t>
            </a:r>
            <a:r>
              <a:rPr lang="tr-TR" sz="2800" b="1" dirty="0"/>
              <a:t>belli bir süre daha devam edilmesine </a:t>
            </a:r>
            <a:r>
              <a:rPr lang="tr-TR" sz="2800" dirty="0"/>
              <a:t>karar verebilir. </a:t>
            </a:r>
          </a:p>
        </p:txBody>
      </p:sp>
    </p:spTree>
    <p:extLst>
      <p:ext uri="{BB962C8B-B14F-4D97-AF65-F5344CB8AC3E}">
        <p14:creationId xmlns:p14="http://schemas.microsoft.com/office/powerpoint/2010/main" xmlns="" val="1174626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29408" y="675860"/>
            <a:ext cx="9624392" cy="702563"/>
          </a:xfrm>
        </p:spPr>
        <p:txBody>
          <a:bodyPr>
            <a:normAutofit/>
          </a:bodyPr>
          <a:lstStyle/>
          <a:p>
            <a:pPr marL="0" indent="0" algn="l">
              <a:buNone/>
            </a:pPr>
            <a:r>
              <a:rPr lang="tr-TR" b="1" dirty="0" smtClean="0"/>
              <a:t>TEDBİRLERDE YETKİ </a:t>
            </a:r>
            <a:endParaRPr lang="tr-TR" b="1" dirty="0"/>
          </a:p>
        </p:txBody>
      </p:sp>
      <p:sp>
        <p:nvSpPr>
          <p:cNvPr id="3" name="İçerik Yer Tutucusu 2"/>
          <p:cNvSpPr>
            <a:spLocks noGrp="1"/>
          </p:cNvSpPr>
          <p:nvPr>
            <p:ph idx="1"/>
          </p:nvPr>
        </p:nvSpPr>
        <p:spPr>
          <a:xfrm>
            <a:off x="1729408" y="1378424"/>
            <a:ext cx="10137913" cy="5172501"/>
          </a:xfrm>
        </p:spPr>
        <p:txBody>
          <a:bodyPr>
            <a:noAutofit/>
          </a:bodyPr>
          <a:lstStyle/>
          <a:p>
            <a:pPr marL="0" indent="0" algn="just">
              <a:buNone/>
            </a:pPr>
            <a:r>
              <a:rPr lang="tr-TR" sz="2500" b="1" dirty="0" smtClean="0"/>
              <a:t>Madde </a:t>
            </a:r>
            <a:r>
              <a:rPr lang="tr-TR" sz="2500" b="1" dirty="0"/>
              <a:t>8- </a:t>
            </a:r>
            <a:endParaRPr lang="tr-TR" sz="2500" b="1" dirty="0" smtClean="0"/>
          </a:p>
          <a:p>
            <a:pPr marL="0" indent="0" algn="just">
              <a:buNone/>
            </a:pPr>
            <a:r>
              <a:rPr lang="tr-TR" sz="2500" dirty="0" smtClean="0"/>
              <a:t>(</a:t>
            </a:r>
            <a:r>
              <a:rPr lang="tr-TR" sz="2500" dirty="0"/>
              <a:t>1) Korunma ihtiyacı olan çocuklar hakkında koruyucu ve destekleyici tedbirler, çocuğun menfaatleri bakımından kendisinin, ana, baba, vasisi veya birlikte yaşadığı kimselerin bulunduğu yerdeki </a:t>
            </a:r>
            <a:r>
              <a:rPr lang="tr-TR" sz="2500" b="1" dirty="0"/>
              <a:t>çocuk hâkimince </a:t>
            </a:r>
            <a:r>
              <a:rPr lang="tr-TR" sz="2500" dirty="0"/>
              <a:t>alınır. </a:t>
            </a:r>
          </a:p>
          <a:p>
            <a:pPr marL="0" indent="0" algn="just">
              <a:buNone/>
            </a:pPr>
            <a:r>
              <a:rPr lang="tr-TR" sz="2500" dirty="0"/>
              <a:t>(2) Tedbir kararlarının uygulanması, kararı veren hâkim veya mahkemece </a:t>
            </a:r>
            <a:r>
              <a:rPr lang="tr-TR" sz="2500" b="1" dirty="0"/>
              <a:t>en geç üçer aylık sürelerle incelettirilir</a:t>
            </a:r>
            <a:r>
              <a:rPr lang="tr-TR" sz="2500" dirty="0"/>
              <a:t>. </a:t>
            </a:r>
            <a:endParaRPr lang="tr-TR" sz="2500" dirty="0" smtClean="0"/>
          </a:p>
          <a:p>
            <a:pPr marL="0" indent="0" algn="just">
              <a:buNone/>
            </a:pPr>
            <a:r>
              <a:rPr lang="tr-TR" sz="2500" dirty="0"/>
              <a:t>(3) Hâkim veya mahkeme; </a:t>
            </a:r>
            <a:r>
              <a:rPr lang="tr-TR" sz="2500" b="1" dirty="0"/>
              <a:t>denetim memurları, çocuğun velisi, vasisi, bakım ve gözetimini üstlenen kimselerin, tedbir kararını yerine getiren kişi ve kuruluşun temsilcisi ile Cumhuriyet savcısının talebi üzerine veya </a:t>
            </a:r>
            <a:r>
              <a:rPr lang="tr-TR" sz="2500" b="1" dirty="0" err="1"/>
              <a:t>re'sen</a:t>
            </a:r>
            <a:r>
              <a:rPr lang="tr-TR" sz="2500" b="1" dirty="0"/>
              <a:t> çocuğa uygulanan tedbirin sonuçlarını inceleyerek kaldırabilir, süresini uzatabilir veya değiştirebilir. </a:t>
            </a:r>
          </a:p>
        </p:txBody>
      </p:sp>
    </p:spTree>
    <p:extLst>
      <p:ext uri="{BB962C8B-B14F-4D97-AF65-F5344CB8AC3E}">
        <p14:creationId xmlns:p14="http://schemas.microsoft.com/office/powerpoint/2010/main" xmlns="" val="2902831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8329" y="697864"/>
            <a:ext cx="8683348" cy="753249"/>
          </a:xfrm>
        </p:spPr>
        <p:txBody>
          <a:bodyPr/>
          <a:lstStyle/>
          <a:p>
            <a:pPr marL="0" indent="0" algn="l">
              <a:buNone/>
            </a:pPr>
            <a:r>
              <a:rPr lang="tr-TR" b="1" dirty="0" smtClean="0"/>
              <a:t>TEDBİR KARARLARINDA USÛL </a:t>
            </a:r>
            <a:endParaRPr lang="tr-TR" b="1" dirty="0"/>
          </a:p>
        </p:txBody>
      </p:sp>
      <p:sp>
        <p:nvSpPr>
          <p:cNvPr id="3" name="İçerik Yer Tutucusu 2"/>
          <p:cNvSpPr>
            <a:spLocks noGrp="1"/>
          </p:cNvSpPr>
          <p:nvPr>
            <p:ph idx="1"/>
          </p:nvPr>
        </p:nvSpPr>
        <p:spPr>
          <a:xfrm>
            <a:off x="1888434" y="1840864"/>
            <a:ext cx="9760227" cy="4699083"/>
          </a:xfrm>
        </p:spPr>
        <p:txBody>
          <a:bodyPr>
            <a:normAutofit/>
          </a:bodyPr>
          <a:lstStyle/>
          <a:p>
            <a:pPr marL="0" indent="0" algn="just">
              <a:buNone/>
            </a:pPr>
            <a:r>
              <a:rPr lang="tr-TR" sz="2800" b="1" dirty="0" smtClean="0"/>
              <a:t>Madde </a:t>
            </a:r>
            <a:r>
              <a:rPr lang="tr-TR" sz="2800" b="1" dirty="0"/>
              <a:t>13- </a:t>
            </a:r>
            <a:endParaRPr lang="tr-TR" sz="2800" b="1" dirty="0" smtClean="0"/>
          </a:p>
          <a:p>
            <a:pPr marL="0" indent="0" algn="just">
              <a:buNone/>
            </a:pPr>
            <a:r>
              <a:rPr lang="tr-TR" sz="2800" dirty="0" smtClean="0"/>
              <a:t>(</a:t>
            </a:r>
            <a:r>
              <a:rPr lang="tr-TR" sz="2800" dirty="0"/>
              <a:t>1) </a:t>
            </a:r>
            <a:r>
              <a:rPr lang="tr-TR" sz="2800" dirty="0" smtClean="0"/>
              <a:t>…. suça </a:t>
            </a:r>
            <a:r>
              <a:rPr lang="tr-TR" sz="2800" dirty="0"/>
              <a:t>sürüklenen ve ceza sorumluluğu olmayan çocuklarla korunma ihtiyacı olan çocuklar hakkında </a:t>
            </a:r>
            <a:r>
              <a:rPr lang="tr-TR" sz="2800" b="1" dirty="0"/>
              <a:t>duruşma yapılmaksızın </a:t>
            </a:r>
            <a:r>
              <a:rPr lang="tr-TR" sz="2800" dirty="0"/>
              <a:t>tedbir kararı verilir. Ancak, hâkim zaruret gördüğü hâllerde duruşma yapabilir. </a:t>
            </a:r>
          </a:p>
          <a:p>
            <a:pPr marL="0" indent="0" algn="just">
              <a:buNone/>
            </a:pPr>
            <a:r>
              <a:rPr lang="tr-TR" sz="2800" dirty="0"/>
              <a:t>(2) Tedbir kararının verilmesinden önce yeterli idrak gücüne sahip olan </a:t>
            </a:r>
            <a:r>
              <a:rPr lang="tr-TR" sz="2800" b="1" dirty="0"/>
              <a:t>çocuğun görüşü alınır</a:t>
            </a:r>
            <a:r>
              <a:rPr lang="tr-TR" sz="2800" dirty="0"/>
              <a:t>, ilgililer dinlenebilir, çocuk hakkında sosyal inceleme raporu düzenlenmesi istenebilir. </a:t>
            </a:r>
          </a:p>
        </p:txBody>
      </p:sp>
    </p:spTree>
    <p:extLst>
      <p:ext uri="{BB962C8B-B14F-4D97-AF65-F5344CB8AC3E}">
        <p14:creationId xmlns:p14="http://schemas.microsoft.com/office/powerpoint/2010/main" xmlns="" val="4189895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67948" y="649823"/>
            <a:ext cx="8416014" cy="940438"/>
          </a:xfrm>
        </p:spPr>
        <p:txBody>
          <a:bodyPr/>
          <a:lstStyle/>
          <a:p>
            <a:pPr marL="0" indent="0" algn="l">
              <a:buNone/>
            </a:pPr>
            <a:r>
              <a:rPr lang="tr-TR" b="1" dirty="0" smtClean="0"/>
              <a:t>SOSYAL ÇALIŞMA GÖREVLİLERİ</a:t>
            </a:r>
            <a:endParaRPr lang="tr-TR" b="1" dirty="0"/>
          </a:p>
        </p:txBody>
      </p:sp>
      <p:sp>
        <p:nvSpPr>
          <p:cNvPr id="3" name="İçerik Yer Tutucusu 2"/>
          <p:cNvSpPr>
            <a:spLocks noGrp="1"/>
          </p:cNvSpPr>
          <p:nvPr>
            <p:ph idx="1"/>
          </p:nvPr>
        </p:nvSpPr>
        <p:spPr>
          <a:xfrm>
            <a:off x="1967948" y="1590261"/>
            <a:ext cx="9740348" cy="5049077"/>
          </a:xfrm>
        </p:spPr>
        <p:txBody>
          <a:bodyPr>
            <a:noAutofit/>
          </a:bodyPr>
          <a:lstStyle/>
          <a:p>
            <a:pPr marL="0" indent="0" algn="just">
              <a:buNone/>
            </a:pPr>
            <a:r>
              <a:rPr lang="tr-TR" sz="2800" i="1" dirty="0" smtClean="0"/>
              <a:t> </a:t>
            </a:r>
            <a:r>
              <a:rPr lang="tr-TR" sz="2800" b="1" dirty="0" smtClean="0"/>
              <a:t>Madde </a:t>
            </a:r>
            <a:r>
              <a:rPr lang="tr-TR" sz="2800" b="1" dirty="0"/>
              <a:t>33- </a:t>
            </a:r>
            <a:endParaRPr lang="tr-TR" sz="2800" dirty="0"/>
          </a:p>
          <a:p>
            <a:pPr marL="0" indent="0" algn="just">
              <a:buNone/>
            </a:pPr>
            <a:r>
              <a:rPr lang="tr-TR" sz="2800" dirty="0" smtClean="0"/>
              <a:t>….</a:t>
            </a:r>
          </a:p>
          <a:p>
            <a:pPr marL="0" indent="0" algn="just">
              <a:buNone/>
            </a:pPr>
            <a:r>
              <a:rPr lang="tr-TR" sz="2800" dirty="0" smtClean="0"/>
              <a:t> (</a:t>
            </a:r>
            <a:r>
              <a:rPr lang="tr-TR" sz="2800" dirty="0"/>
              <a:t>3) Bu görevlilerin bulunmaması, görevin bunlar tarafından yapılmasında fiilî veya hukukî bir engel bulunması ya da başka bir uzmanlık dalına ihtiyaç duyulması gibi durumlarda, </a:t>
            </a:r>
            <a:r>
              <a:rPr lang="tr-TR" sz="2800" b="1" dirty="0"/>
              <a:t>diğer kamu kurum ve kuruluşlarında çalışanlar ile serbest meslek icra eden birinci fıkrada öngörülen nitelikleri haiz kimseler de sosyal çalışma görevlisi </a:t>
            </a:r>
            <a:r>
              <a:rPr lang="tr-TR" sz="2800" dirty="0"/>
              <a:t>olarak görevlendirilebilirler. </a:t>
            </a:r>
          </a:p>
        </p:txBody>
      </p:sp>
    </p:spTree>
    <p:extLst>
      <p:ext uri="{BB962C8B-B14F-4D97-AF65-F5344CB8AC3E}">
        <p14:creationId xmlns:p14="http://schemas.microsoft.com/office/powerpoint/2010/main" xmlns="" val="213757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709531" y="655983"/>
            <a:ext cx="9795082" cy="695739"/>
          </a:xfrm>
        </p:spPr>
        <p:txBody>
          <a:bodyPr/>
          <a:lstStyle/>
          <a:p>
            <a:pPr marL="0" indent="0" algn="l">
              <a:buNone/>
            </a:pPr>
            <a:r>
              <a:rPr lang="tr-TR" b="1" dirty="0"/>
              <a:t>SOSYAL ÇALIŞMA GÖREVLİLERİ</a:t>
            </a:r>
          </a:p>
        </p:txBody>
      </p:sp>
      <p:sp>
        <p:nvSpPr>
          <p:cNvPr id="5" name="Metin Yer Tutucusu 4"/>
          <p:cNvSpPr>
            <a:spLocks noGrp="1"/>
          </p:cNvSpPr>
          <p:nvPr>
            <p:ph idx="1"/>
          </p:nvPr>
        </p:nvSpPr>
        <p:spPr>
          <a:xfrm>
            <a:off x="1709531" y="1351722"/>
            <a:ext cx="10058399" cy="5208104"/>
          </a:xfrm>
        </p:spPr>
        <p:txBody>
          <a:bodyPr>
            <a:noAutofit/>
          </a:bodyPr>
          <a:lstStyle/>
          <a:p>
            <a:pPr marL="45720" indent="0">
              <a:buNone/>
            </a:pPr>
            <a:r>
              <a:rPr lang="tr-TR" sz="2000" b="1" dirty="0" smtClean="0"/>
              <a:t>Madde </a:t>
            </a:r>
            <a:r>
              <a:rPr lang="tr-TR" sz="2000" b="1" dirty="0"/>
              <a:t>34- </a:t>
            </a:r>
            <a:endParaRPr lang="tr-TR" sz="2000" b="1" dirty="0" smtClean="0"/>
          </a:p>
          <a:p>
            <a:pPr marL="45720" indent="0">
              <a:buNone/>
            </a:pPr>
            <a:r>
              <a:rPr lang="tr-TR" sz="2000" dirty="0" smtClean="0"/>
              <a:t>(1</a:t>
            </a:r>
            <a:r>
              <a:rPr lang="tr-TR" sz="2000" dirty="0"/>
              <a:t>) Sosyal çalışma görevlilerinin görevi;</a:t>
            </a:r>
          </a:p>
          <a:p>
            <a:pPr marL="640080" lvl="2" indent="0">
              <a:buNone/>
            </a:pPr>
            <a:r>
              <a:rPr lang="tr-TR" sz="2000" dirty="0"/>
              <a:t>a) Görevlendirildikleri çocuk hakkında </a:t>
            </a:r>
            <a:r>
              <a:rPr lang="tr-TR" sz="2000" b="1" dirty="0"/>
              <a:t>derhâl sosyal inceleme </a:t>
            </a:r>
            <a:r>
              <a:rPr lang="tr-TR" sz="2000" dirty="0"/>
              <a:t>yapmak, </a:t>
            </a:r>
            <a:r>
              <a:rPr lang="tr-TR" sz="2000" dirty="0" smtClean="0"/>
              <a:t>hazırladıkları raporları </a:t>
            </a:r>
            <a:r>
              <a:rPr lang="tr-TR" sz="2000" dirty="0"/>
              <a:t>kendilerini görevlendiren mercie sunmak,</a:t>
            </a:r>
          </a:p>
          <a:p>
            <a:pPr marL="640080" lvl="2" indent="0">
              <a:buNone/>
            </a:pPr>
            <a:r>
              <a:rPr lang="tr-TR" sz="2000" dirty="0"/>
              <a:t>b) Suça sürüklenen çocuğun </a:t>
            </a:r>
            <a:r>
              <a:rPr lang="tr-TR" sz="2000" b="1" dirty="0"/>
              <a:t>ifadesinin alınması veya sorgusu sırasında </a:t>
            </a:r>
            <a:r>
              <a:rPr lang="tr-TR" sz="2000" b="1" dirty="0" smtClean="0"/>
              <a:t>yanında bulunmak</a:t>
            </a:r>
            <a:r>
              <a:rPr lang="tr-TR" sz="2000" b="1" dirty="0"/>
              <a:t>,</a:t>
            </a:r>
          </a:p>
          <a:p>
            <a:pPr marL="640080" lvl="2" indent="0">
              <a:buNone/>
            </a:pPr>
            <a:r>
              <a:rPr lang="tr-TR" sz="2000" dirty="0"/>
              <a:t>c) Bu Kanun kapsamında mahkemeler ve çocuk hâkimleri tarafından verilen </a:t>
            </a:r>
            <a:r>
              <a:rPr lang="tr-TR" sz="2000" dirty="0" smtClean="0"/>
              <a:t>diğer görevleri </a:t>
            </a:r>
            <a:r>
              <a:rPr lang="tr-TR" sz="2000" dirty="0"/>
              <a:t>yerine getirmektir.</a:t>
            </a:r>
          </a:p>
          <a:p>
            <a:pPr marL="45720" indent="0">
              <a:buNone/>
            </a:pPr>
            <a:r>
              <a:rPr lang="tr-TR" sz="2000" dirty="0"/>
              <a:t>(2) İlgililer, sosyal çalışma görevlilerinin çalışmaları sırasında kendilerine </a:t>
            </a:r>
            <a:r>
              <a:rPr lang="tr-TR" sz="2000" dirty="0" smtClean="0"/>
              <a:t>yardımcı olmak </a:t>
            </a:r>
            <a:r>
              <a:rPr lang="tr-TR" sz="2000" dirty="0"/>
              <a:t>ve çocuk hakkında istenen bilgileri vermek zorundadır.</a:t>
            </a:r>
          </a:p>
          <a:p>
            <a:pPr marL="45720" indent="0">
              <a:buNone/>
            </a:pPr>
            <a:r>
              <a:rPr lang="tr-TR" sz="2000" dirty="0"/>
              <a:t>(3) Sosyal çalışma görevlilerinin, görevleri sırasında yaptıkları ve hâkim tarafından </a:t>
            </a:r>
            <a:r>
              <a:rPr lang="tr-TR" sz="2000" b="1" dirty="0" smtClean="0"/>
              <a:t>takdir edilen </a:t>
            </a:r>
            <a:r>
              <a:rPr lang="tr-TR" sz="2000" b="1" dirty="0"/>
              <a:t>masrafları Cumhuriyet başsavcılığının suçüstü ödeneğinden </a:t>
            </a:r>
            <a:r>
              <a:rPr lang="tr-TR" sz="2000" b="1" dirty="0" smtClean="0"/>
              <a:t>ödenir</a:t>
            </a:r>
            <a:r>
              <a:rPr lang="tr-TR" sz="2000" dirty="0" smtClean="0"/>
              <a:t>.</a:t>
            </a:r>
            <a:endParaRPr lang="tr-TR" sz="2000" dirty="0"/>
          </a:p>
        </p:txBody>
      </p:sp>
    </p:spTree>
    <p:extLst>
      <p:ext uri="{BB962C8B-B14F-4D97-AF65-F5344CB8AC3E}">
        <p14:creationId xmlns:p14="http://schemas.microsoft.com/office/powerpoint/2010/main" xmlns="" val="13362097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9165" y="636104"/>
            <a:ext cx="9735447" cy="775253"/>
          </a:xfrm>
        </p:spPr>
        <p:txBody>
          <a:bodyPr/>
          <a:lstStyle/>
          <a:p>
            <a:pPr marL="0" indent="0" algn="l">
              <a:buNone/>
            </a:pPr>
            <a:r>
              <a:rPr lang="tr-TR" b="1" dirty="0" smtClean="0"/>
              <a:t>SOSYAL İNCELEME</a:t>
            </a:r>
            <a:endParaRPr lang="tr-TR" b="1" dirty="0"/>
          </a:p>
        </p:txBody>
      </p:sp>
      <p:sp>
        <p:nvSpPr>
          <p:cNvPr id="3" name="Metin Yer Tutucusu 2"/>
          <p:cNvSpPr>
            <a:spLocks noGrp="1"/>
          </p:cNvSpPr>
          <p:nvPr>
            <p:ph idx="1"/>
          </p:nvPr>
        </p:nvSpPr>
        <p:spPr>
          <a:xfrm>
            <a:off x="1769165" y="1570383"/>
            <a:ext cx="9959009" cy="4890052"/>
          </a:xfrm>
        </p:spPr>
        <p:txBody>
          <a:bodyPr>
            <a:normAutofit lnSpcReduction="10000"/>
          </a:bodyPr>
          <a:lstStyle/>
          <a:p>
            <a:pPr marL="45720" indent="0">
              <a:buNone/>
            </a:pPr>
            <a:r>
              <a:rPr lang="tr-TR" sz="3200" b="1" dirty="0" smtClean="0"/>
              <a:t>Madde </a:t>
            </a:r>
            <a:r>
              <a:rPr lang="tr-TR" sz="3200" b="1" dirty="0"/>
              <a:t>35- </a:t>
            </a:r>
            <a:endParaRPr lang="tr-TR" sz="3200" b="1" dirty="0" smtClean="0"/>
          </a:p>
          <a:p>
            <a:pPr marL="45720" indent="0">
              <a:buNone/>
            </a:pPr>
            <a:r>
              <a:rPr lang="tr-TR" sz="2400" dirty="0" smtClean="0"/>
              <a:t>(</a:t>
            </a:r>
            <a:r>
              <a:rPr lang="tr-TR" sz="2400" dirty="0"/>
              <a:t>1) Bu Kanun kapsamındaki çocuklar hakkında mahkemeler, çocuk </a:t>
            </a:r>
            <a:r>
              <a:rPr lang="tr-TR" sz="2400" dirty="0" smtClean="0"/>
              <a:t>hâkimleri veya </a:t>
            </a:r>
            <a:r>
              <a:rPr lang="tr-TR" sz="2400" dirty="0"/>
              <a:t>Cumhuriyet savcılarınca gerektiğinde çocuğun bireysel özelliklerini ve sosyal </a:t>
            </a:r>
            <a:r>
              <a:rPr lang="tr-TR" sz="2400" dirty="0" smtClean="0"/>
              <a:t>çevresini gösteren </a:t>
            </a:r>
            <a:r>
              <a:rPr lang="tr-TR" sz="2400" dirty="0"/>
              <a:t>inceleme yaptırılır. Sosyal inceleme raporu, çocuğun, işlediği fiilin hukukî anlam </a:t>
            </a:r>
            <a:r>
              <a:rPr lang="tr-TR" sz="2400" dirty="0" smtClean="0"/>
              <a:t>ve sonuçlarını </a:t>
            </a:r>
            <a:r>
              <a:rPr lang="tr-TR" sz="2400" dirty="0"/>
              <a:t>algılama ve bu fiille ilgili olarak davranışlarını yönlendirme yeteneğinin </a:t>
            </a:r>
            <a:r>
              <a:rPr lang="tr-TR" sz="2400" dirty="0" smtClean="0"/>
              <a:t>mahkeme tarafından </a:t>
            </a:r>
            <a:r>
              <a:rPr lang="tr-TR" sz="2400" dirty="0"/>
              <a:t>takdirinde göz önünde bulundurulur.</a:t>
            </a:r>
          </a:p>
          <a:p>
            <a:pPr marL="45720" indent="0">
              <a:buNone/>
            </a:pPr>
            <a:r>
              <a:rPr lang="tr-TR" sz="2400" dirty="0"/>
              <a:t>(2) Derhâl tedbir alınmasını gerektiren durumlarda sosyal inceleme daha sonra </a:t>
            </a:r>
            <a:r>
              <a:rPr lang="tr-TR" sz="2400" dirty="0" smtClean="0"/>
              <a:t>da yaptırılabilir</a:t>
            </a:r>
            <a:r>
              <a:rPr lang="tr-TR" sz="2400" dirty="0"/>
              <a:t>.</a:t>
            </a:r>
          </a:p>
          <a:p>
            <a:pPr marL="45720" indent="0">
              <a:buNone/>
            </a:pPr>
            <a:r>
              <a:rPr lang="tr-TR" sz="2400" dirty="0"/>
              <a:t>(3) Mahkeme veya çocuk hâkimi tarafından çocuk hakkında sosyal </a:t>
            </a:r>
            <a:r>
              <a:rPr lang="tr-TR" sz="2400" dirty="0" smtClean="0"/>
              <a:t>inceleme yaptırılmaması </a:t>
            </a:r>
            <a:r>
              <a:rPr lang="tr-TR" sz="2400" dirty="0"/>
              <a:t>hâlinde, gerekçesi kararda gösterilir.</a:t>
            </a:r>
          </a:p>
        </p:txBody>
      </p:sp>
    </p:spTree>
    <p:extLst>
      <p:ext uri="{BB962C8B-B14F-4D97-AF65-F5344CB8AC3E}">
        <p14:creationId xmlns:p14="http://schemas.microsoft.com/office/powerpoint/2010/main" xmlns="" val="37794500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29409" y="624110"/>
            <a:ext cx="9775203" cy="727612"/>
          </a:xfrm>
        </p:spPr>
        <p:txBody>
          <a:bodyPr/>
          <a:lstStyle/>
          <a:p>
            <a:pPr marL="0" indent="0" algn="l">
              <a:buNone/>
            </a:pPr>
            <a:r>
              <a:rPr lang="tr-TR" sz="3600" b="1" dirty="0" smtClean="0"/>
              <a:t>SOSYAL İNCELEME RAPORLARI</a:t>
            </a:r>
            <a:endParaRPr lang="tr-TR" sz="3600" b="1" dirty="0"/>
          </a:p>
        </p:txBody>
      </p:sp>
      <p:sp>
        <p:nvSpPr>
          <p:cNvPr id="3" name="Metin Yer Tutucusu 2"/>
          <p:cNvSpPr>
            <a:spLocks noGrp="1"/>
          </p:cNvSpPr>
          <p:nvPr>
            <p:ph idx="1"/>
          </p:nvPr>
        </p:nvSpPr>
        <p:spPr>
          <a:xfrm>
            <a:off x="1729409" y="1351722"/>
            <a:ext cx="9775203" cy="5227982"/>
          </a:xfrm>
        </p:spPr>
        <p:txBody>
          <a:bodyPr>
            <a:noAutofit/>
          </a:bodyPr>
          <a:lstStyle/>
          <a:p>
            <a:pPr marL="45720" indent="0">
              <a:buNone/>
            </a:pPr>
            <a:r>
              <a:rPr lang="tr-TR" sz="2000" b="1" dirty="0"/>
              <a:t>ÇOCUK KORUMA KANUNUNUN UYGULANMASINA İLİŞKİN USÛL VE ESASLAR HAKKINDA YÖNETMELİK </a:t>
            </a:r>
            <a:br>
              <a:rPr lang="tr-TR" sz="2000" b="1" dirty="0"/>
            </a:br>
            <a:r>
              <a:rPr lang="tr-TR" sz="2000" b="1" dirty="0"/>
              <a:t>Resmi Gazete Tarih ve Sayısı: 24 Aralık 2006 PAZAR Sayı : 26386 </a:t>
            </a:r>
            <a:r>
              <a:rPr lang="tr-TR" sz="2000" b="1" dirty="0" smtClean="0"/>
              <a:t> </a:t>
            </a:r>
            <a:endParaRPr lang="tr-TR" sz="2000" b="1" dirty="0"/>
          </a:p>
          <a:p>
            <a:pPr marL="45720" indent="0">
              <a:buNone/>
            </a:pPr>
            <a:r>
              <a:rPr lang="tr-TR" sz="1400" b="1" dirty="0" smtClean="0"/>
              <a:t>MADDE </a:t>
            </a:r>
            <a:r>
              <a:rPr lang="tr-TR" sz="1400" b="1" dirty="0"/>
              <a:t>21 – </a:t>
            </a:r>
          </a:p>
          <a:p>
            <a:pPr marL="388620">
              <a:buAutoNum type="arabicParenR"/>
            </a:pPr>
            <a:r>
              <a:rPr lang="tr-TR" sz="1600" dirty="0" smtClean="0"/>
              <a:t>Sosyal inceleme raporlarında yapılan incelemenin özelliğine ve verilen görevin niteliğine göre aşağıdaki hususların tamamına veya bir kısmına yer verilir; </a:t>
            </a:r>
            <a:br>
              <a:rPr lang="tr-TR" sz="1600" dirty="0" smtClean="0"/>
            </a:br>
            <a:r>
              <a:rPr lang="tr-TR" sz="1600" dirty="0" smtClean="0"/>
              <a:t/>
            </a:r>
            <a:br>
              <a:rPr lang="tr-TR" sz="1600" dirty="0" smtClean="0"/>
            </a:br>
            <a:r>
              <a:rPr lang="tr-TR" sz="1600" dirty="0" smtClean="0"/>
              <a:t>a) Hakkında inceleme yapılması talep edilen çocuğun; </a:t>
            </a:r>
            <a:endParaRPr lang="tr-TR" sz="1600" dirty="0"/>
          </a:p>
          <a:p>
            <a:pPr marL="445770" lvl="1" indent="0">
              <a:buNone/>
            </a:pPr>
            <a:r>
              <a:rPr lang="tr-TR" sz="1400" dirty="0" smtClean="0"/>
              <a:t>1)Doğumundan başlayarak geçirdiği gelişim aşamaları, </a:t>
            </a:r>
            <a:endParaRPr lang="tr-TR" sz="1400" dirty="0"/>
          </a:p>
          <a:p>
            <a:pPr marL="445770" lvl="1" indent="0">
              <a:buNone/>
            </a:pPr>
            <a:r>
              <a:rPr lang="tr-TR" sz="1600" dirty="0" smtClean="0"/>
              <a:t>2) Fiziksel, zihinsel, duygusal, sosyal ve moral gelişim özellikleri, </a:t>
            </a:r>
            <a:br>
              <a:rPr lang="tr-TR" sz="1600" dirty="0" smtClean="0"/>
            </a:br>
            <a:r>
              <a:rPr lang="tr-TR" sz="1600" dirty="0" smtClean="0"/>
              <a:t>3) Ailesinin toplumsal, ekonomik ve kültürel durumu, </a:t>
            </a:r>
            <a:br>
              <a:rPr lang="tr-TR" sz="1600" dirty="0" smtClean="0"/>
            </a:br>
            <a:r>
              <a:rPr lang="tr-TR" sz="1600" dirty="0" smtClean="0"/>
              <a:t>4) Aile bireyleri arasındaki ilişki, </a:t>
            </a:r>
            <a:br>
              <a:rPr lang="tr-TR" sz="1600" dirty="0" smtClean="0"/>
            </a:br>
            <a:r>
              <a:rPr lang="tr-TR" sz="1600" dirty="0" smtClean="0"/>
              <a:t>5) Okul ve iş ortamı ile boş zamanlarını değerlendirdiği çevre, </a:t>
            </a:r>
          </a:p>
          <a:p>
            <a:pPr marL="445770" lvl="1" indent="0">
              <a:buNone/>
            </a:pPr>
            <a:r>
              <a:rPr lang="tr-TR" sz="1600" dirty="0" smtClean="0"/>
              <a:t>6</a:t>
            </a:r>
            <a:r>
              <a:rPr lang="tr-TR" sz="1600" dirty="0"/>
              <a:t>) İçinde bulunduğu hukukî durum ve adlî mercilerin müdahalelerini gerektiren olaylar, </a:t>
            </a:r>
            <a:endParaRPr lang="tr-TR" sz="1600" dirty="0" smtClean="0"/>
          </a:p>
          <a:p>
            <a:pPr marL="445770" lvl="1" indent="0">
              <a:buNone/>
            </a:pPr>
            <a:r>
              <a:rPr lang="tr-TR" sz="1600" dirty="0" smtClean="0"/>
              <a:t>7</a:t>
            </a:r>
            <a:r>
              <a:rPr lang="tr-TR" sz="1600" dirty="0"/>
              <a:t>) İnceleme sırasında uzmanlar tarafından tespit edilen </a:t>
            </a:r>
            <a:r>
              <a:rPr lang="tr-TR" sz="1600" dirty="0" smtClean="0"/>
              <a:t>davranışları,</a:t>
            </a:r>
          </a:p>
          <a:p>
            <a:pPr marL="445770" lvl="1" indent="0">
              <a:buNone/>
            </a:pPr>
            <a:r>
              <a:rPr lang="tr-TR" sz="1600" dirty="0" smtClean="0"/>
              <a:t>8</a:t>
            </a:r>
            <a:r>
              <a:rPr lang="tr-TR" sz="1600" dirty="0"/>
              <a:t>) Suçluluklarına ve topluma uyumsuzluklarına veya korunmaya muhtaç olmalarına neden olan etkenler hakkında bilgiler,</a:t>
            </a:r>
            <a:r>
              <a:rPr lang="tr-TR" sz="1600" dirty="0" smtClean="0"/>
              <a:t/>
            </a:r>
            <a:br>
              <a:rPr lang="tr-TR" sz="1600" dirty="0" smtClean="0"/>
            </a:br>
            <a:endParaRPr lang="tr-TR" sz="1100" dirty="0"/>
          </a:p>
        </p:txBody>
      </p:sp>
    </p:spTree>
    <p:extLst>
      <p:ext uri="{BB962C8B-B14F-4D97-AF65-F5344CB8AC3E}">
        <p14:creationId xmlns:p14="http://schemas.microsoft.com/office/powerpoint/2010/main" xmlns="" val="6324598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89653" y="795130"/>
            <a:ext cx="9814960" cy="616227"/>
          </a:xfrm>
        </p:spPr>
        <p:txBody>
          <a:bodyPr/>
          <a:lstStyle/>
          <a:p>
            <a:pPr marL="0" indent="0" algn="l">
              <a:buNone/>
            </a:pPr>
            <a:r>
              <a:rPr lang="tr-TR" sz="3200" b="1" dirty="0" smtClean="0"/>
              <a:t>SOSYAL</a:t>
            </a:r>
            <a:r>
              <a:rPr lang="tr-TR" sz="2800" b="1" dirty="0" smtClean="0"/>
              <a:t> İNCELEME RAPORLARI</a:t>
            </a:r>
            <a:endParaRPr lang="tr-TR" sz="2800" b="1" dirty="0"/>
          </a:p>
        </p:txBody>
      </p:sp>
      <p:sp>
        <p:nvSpPr>
          <p:cNvPr id="3" name="Metin Yer Tutucusu 2"/>
          <p:cNvSpPr>
            <a:spLocks noGrp="1"/>
          </p:cNvSpPr>
          <p:nvPr>
            <p:ph idx="1"/>
          </p:nvPr>
        </p:nvSpPr>
        <p:spPr>
          <a:xfrm>
            <a:off x="1689653" y="1411357"/>
            <a:ext cx="9814959" cy="5068956"/>
          </a:xfrm>
        </p:spPr>
        <p:txBody>
          <a:bodyPr>
            <a:normAutofit fontScale="77500" lnSpcReduction="20000"/>
          </a:bodyPr>
          <a:lstStyle/>
          <a:p>
            <a:pPr marL="45720" indent="0">
              <a:buNone/>
            </a:pPr>
            <a:r>
              <a:rPr lang="tr-TR" sz="2600" dirty="0" smtClean="0"/>
              <a:t>b</a:t>
            </a:r>
            <a:r>
              <a:rPr lang="tr-TR" sz="2600" dirty="0"/>
              <a:t>) Çocuğun </a:t>
            </a:r>
            <a:r>
              <a:rPr lang="tr-TR" sz="2600" b="1" dirty="0"/>
              <a:t>fiziksel, psikolojik ve sosyal yönden</a:t>
            </a:r>
            <a:r>
              <a:rPr lang="tr-TR" sz="2600" dirty="0"/>
              <a:t> incelenmesi sırasında elde edilen ve olayın açıklanması bakımından önemli görülen bilgiler, </a:t>
            </a:r>
            <a:br>
              <a:rPr lang="tr-TR" sz="2600" dirty="0"/>
            </a:br>
            <a:r>
              <a:rPr lang="tr-TR" sz="2600" dirty="0"/>
              <a:t/>
            </a:r>
            <a:br>
              <a:rPr lang="tr-TR" sz="2600" dirty="0"/>
            </a:br>
            <a:r>
              <a:rPr lang="tr-TR" sz="2600" dirty="0"/>
              <a:t>c) Çocuk hakkında Kanunun 5 inci maddesinde gösterilen tedbirlerden hangisinin yararlı olacağına, tedbirin yanında denetim altına alınmasına gerek olup olmadığına dair öneriler, </a:t>
            </a:r>
            <a:br>
              <a:rPr lang="tr-TR" sz="2600" dirty="0"/>
            </a:br>
            <a:r>
              <a:rPr lang="tr-TR" sz="2600" dirty="0"/>
              <a:t/>
            </a:r>
            <a:br>
              <a:rPr lang="tr-TR" sz="2600" dirty="0"/>
            </a:br>
            <a:r>
              <a:rPr lang="tr-TR" sz="2600" dirty="0"/>
              <a:t>d) Çocuk hakkındaki tedbir veya denetim kararlarının ne kadar süre ile uygulanması gerektiğine ilişkin öneriler, </a:t>
            </a:r>
            <a:br>
              <a:rPr lang="tr-TR" sz="2600" dirty="0"/>
            </a:br>
            <a:r>
              <a:rPr lang="tr-TR" sz="2600" dirty="0"/>
              <a:t/>
            </a:r>
            <a:br>
              <a:rPr lang="tr-TR" sz="2600" dirty="0"/>
            </a:br>
            <a:r>
              <a:rPr lang="tr-TR" sz="2600" dirty="0"/>
              <a:t>e) Çocuklar ve ailelerine uygulanabilecek özel </a:t>
            </a:r>
            <a:r>
              <a:rPr lang="tr-TR" sz="2600" dirty="0" err="1"/>
              <a:t>tretman</a:t>
            </a:r>
            <a:r>
              <a:rPr lang="tr-TR" sz="2600" dirty="0"/>
              <a:t> veya psikiyatrik tedavi hususunda öneriler. </a:t>
            </a:r>
            <a:br>
              <a:rPr lang="tr-TR" sz="2600" dirty="0"/>
            </a:br>
            <a:r>
              <a:rPr lang="tr-TR" sz="2600" dirty="0"/>
              <a:t/>
            </a:r>
            <a:br>
              <a:rPr lang="tr-TR" sz="2600" dirty="0"/>
            </a:br>
            <a:r>
              <a:rPr lang="tr-TR" sz="2600" dirty="0"/>
              <a:t>(2) Raporda çocuğun işlediği fiille ilgili olarak hukukî anlam ve sonuçları kavrayabilme ve bu fiille ilgili olarak davranışlarını yönlendirme yeteneğinin olup olmadığı hakkında sonuç değerlendirmesinde bulunulmaz. </a:t>
            </a:r>
            <a:br>
              <a:rPr lang="tr-TR" sz="2600" dirty="0"/>
            </a:br>
            <a:r>
              <a:rPr lang="tr-TR" sz="2600" dirty="0"/>
              <a:t/>
            </a:r>
            <a:br>
              <a:rPr lang="tr-TR" sz="2600" dirty="0"/>
            </a:br>
            <a:r>
              <a:rPr lang="tr-TR" sz="2600" dirty="0"/>
              <a:t>(3) Sosyal inceleme raporu, suça sürüklenmiş çocuğun, işlediği fiilin hukukî anlam ve sonuçlarını algılama ve bu fiille ilgili olarak davranışlarını yönlendirme yeteneğinin mahkeme tarafından takdirinde göz önünde bulundurulur. </a:t>
            </a:r>
            <a:endParaRPr lang="tr-TR" sz="2000" dirty="0"/>
          </a:p>
        </p:txBody>
      </p:sp>
    </p:spTree>
    <p:extLst>
      <p:ext uri="{BB962C8B-B14F-4D97-AF65-F5344CB8AC3E}">
        <p14:creationId xmlns:p14="http://schemas.microsoft.com/office/powerpoint/2010/main" xmlns="" val="4051236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6400" y="623543"/>
            <a:ext cx="10515600" cy="808582"/>
          </a:xfrm>
        </p:spPr>
        <p:txBody>
          <a:bodyPr>
            <a:normAutofit/>
          </a:bodyPr>
          <a:lstStyle/>
          <a:p>
            <a:pPr marL="0" indent="0" algn="l">
              <a:buNone/>
            </a:pPr>
            <a:r>
              <a:rPr lang="tr-TR" b="1" dirty="0" smtClean="0"/>
              <a:t>ÇOCUĞUN GİDERLERİ </a:t>
            </a:r>
            <a:endParaRPr lang="tr-TR" b="1" dirty="0"/>
          </a:p>
        </p:txBody>
      </p:sp>
      <p:sp>
        <p:nvSpPr>
          <p:cNvPr id="3" name="İçerik Yer Tutucusu 2"/>
          <p:cNvSpPr>
            <a:spLocks noGrp="1"/>
          </p:cNvSpPr>
          <p:nvPr>
            <p:ph idx="1"/>
          </p:nvPr>
        </p:nvSpPr>
        <p:spPr>
          <a:xfrm>
            <a:off x="1676400" y="1696831"/>
            <a:ext cx="10091530" cy="4445552"/>
          </a:xfrm>
        </p:spPr>
        <p:txBody>
          <a:bodyPr>
            <a:normAutofit/>
          </a:bodyPr>
          <a:lstStyle/>
          <a:p>
            <a:pPr marL="45720" indent="0" algn="just">
              <a:buNone/>
            </a:pPr>
            <a:r>
              <a:rPr lang="tr-TR" sz="2800" b="1" dirty="0" smtClean="0"/>
              <a:t>Madde </a:t>
            </a:r>
            <a:r>
              <a:rPr lang="tr-TR" sz="2800" b="1" dirty="0"/>
              <a:t>43- </a:t>
            </a:r>
            <a:endParaRPr lang="tr-TR" sz="2800" b="1" dirty="0" smtClean="0"/>
          </a:p>
          <a:p>
            <a:pPr marL="45720" indent="0" algn="just">
              <a:buNone/>
            </a:pPr>
            <a:r>
              <a:rPr lang="tr-TR" sz="2800" dirty="0" smtClean="0"/>
              <a:t>(</a:t>
            </a:r>
            <a:r>
              <a:rPr lang="tr-TR" sz="2800" dirty="0"/>
              <a:t>1) Çocuk hakkında verilen koruyucu ve destekleyici tedbir kararlarının giderleri </a:t>
            </a:r>
            <a:r>
              <a:rPr lang="tr-TR" sz="2800" b="1" dirty="0"/>
              <a:t>Devletçe ödenir</a:t>
            </a:r>
            <a:r>
              <a:rPr lang="tr-TR" sz="2800" dirty="0"/>
              <a:t>. Ödenecek miktar mahkemece verilecek bir karar ile tespit edilir. </a:t>
            </a:r>
          </a:p>
          <a:p>
            <a:pPr marL="45720" indent="0" algn="just">
              <a:buNone/>
            </a:pPr>
            <a:r>
              <a:rPr lang="tr-TR" sz="2800" dirty="0"/>
              <a:t>(2) Türk Medenî Kanunu hükümlerine göre çocuğa bakmakla yükümlü olan kimsenin malî durumunun müsait olması hâlinde, Devletçe ödenen meblağın tahsili için ilgililere rücu edilir. </a:t>
            </a:r>
          </a:p>
        </p:txBody>
      </p:sp>
    </p:spTree>
    <p:extLst>
      <p:ext uri="{BB962C8B-B14F-4D97-AF65-F5344CB8AC3E}">
        <p14:creationId xmlns:p14="http://schemas.microsoft.com/office/powerpoint/2010/main" xmlns="" val="1266614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9651" y="675861"/>
            <a:ext cx="8458061" cy="715617"/>
          </a:xfrm>
        </p:spPr>
        <p:txBody>
          <a:bodyPr/>
          <a:lstStyle/>
          <a:p>
            <a:pPr marL="0" indent="0" algn="l">
              <a:buNone/>
            </a:pPr>
            <a:r>
              <a:rPr lang="tr-TR" b="1" dirty="0" smtClean="0"/>
              <a:t>MEVZUAT</a:t>
            </a:r>
            <a:endParaRPr lang="tr-TR" b="1" dirty="0"/>
          </a:p>
        </p:txBody>
      </p:sp>
      <p:sp>
        <p:nvSpPr>
          <p:cNvPr id="3" name="İçerik Yer Tutucusu 2"/>
          <p:cNvSpPr>
            <a:spLocks noGrp="1"/>
          </p:cNvSpPr>
          <p:nvPr>
            <p:ph idx="1"/>
          </p:nvPr>
        </p:nvSpPr>
        <p:spPr>
          <a:xfrm>
            <a:off x="960120" y="2103119"/>
            <a:ext cx="10332719" cy="3852407"/>
          </a:xfrm>
        </p:spPr>
        <p:txBody>
          <a:bodyPr>
            <a:normAutofit/>
          </a:bodyPr>
          <a:lstStyle/>
          <a:p>
            <a:pPr marL="502920" indent="-457200">
              <a:buAutoNum type="arabicPeriod"/>
            </a:pPr>
            <a:r>
              <a:rPr lang="tr-TR" sz="2400" b="1" dirty="0" smtClean="0">
                <a:solidFill>
                  <a:schemeClr val="tx1"/>
                </a:solidFill>
              </a:rPr>
              <a:t>5395 </a:t>
            </a:r>
            <a:r>
              <a:rPr lang="tr-TR" sz="2400" b="1" dirty="0">
                <a:solidFill>
                  <a:schemeClr val="tx1"/>
                </a:solidFill>
              </a:rPr>
              <a:t>Sayılı Çocuk Koruma Kanunu </a:t>
            </a:r>
            <a:endParaRPr lang="tr-TR" sz="2400" b="1" dirty="0" smtClean="0">
              <a:solidFill>
                <a:schemeClr val="tx1"/>
              </a:solidFill>
            </a:endParaRPr>
          </a:p>
          <a:p>
            <a:pPr marL="502920" indent="-457200">
              <a:buAutoNum type="arabicPeriod"/>
            </a:pPr>
            <a:r>
              <a:rPr lang="tr-TR" sz="2400" b="1" dirty="0">
                <a:solidFill>
                  <a:schemeClr val="tx1"/>
                </a:solidFill>
              </a:rPr>
              <a:t>Çocuk Koruma Kanununa Göre Verilen Koruyucu ve Destekleyici Tedbir Kararlarının Uygulanması Hakkında Yönetmelik </a:t>
            </a:r>
            <a:endParaRPr lang="tr-TR" sz="2400" b="1" dirty="0" smtClean="0">
              <a:solidFill>
                <a:schemeClr val="tx1"/>
              </a:solidFill>
            </a:endParaRPr>
          </a:p>
          <a:p>
            <a:pPr marL="502920" indent="-457200">
              <a:buAutoNum type="arabicPeriod"/>
            </a:pPr>
            <a:r>
              <a:rPr lang="tr-TR" sz="2400" b="1" dirty="0" smtClean="0">
                <a:solidFill>
                  <a:schemeClr val="tx1"/>
                </a:solidFill>
              </a:rPr>
              <a:t>Çocuk </a:t>
            </a:r>
            <a:r>
              <a:rPr lang="tr-TR" sz="2400" b="1" dirty="0">
                <a:solidFill>
                  <a:schemeClr val="tx1"/>
                </a:solidFill>
              </a:rPr>
              <a:t>Koruma Kanununun Uygulanmasına İlişkin </a:t>
            </a:r>
            <a:r>
              <a:rPr lang="tr-TR" sz="2400" b="1" dirty="0" err="1">
                <a:solidFill>
                  <a:schemeClr val="tx1"/>
                </a:solidFill>
              </a:rPr>
              <a:t>Usûl</a:t>
            </a:r>
            <a:r>
              <a:rPr lang="tr-TR" sz="2400" b="1" dirty="0">
                <a:solidFill>
                  <a:schemeClr val="tx1"/>
                </a:solidFill>
              </a:rPr>
              <a:t> ve Esaslar Hakkında Yönetmelik </a:t>
            </a:r>
            <a:endParaRPr lang="tr-TR" sz="2400" b="1" dirty="0" smtClean="0">
              <a:solidFill>
                <a:schemeClr val="tx1"/>
              </a:solidFill>
            </a:endParaRPr>
          </a:p>
          <a:p>
            <a:pPr marL="502920" indent="-457200">
              <a:buAutoNum type="arabicPeriod"/>
            </a:pPr>
            <a:r>
              <a:rPr lang="tr-TR" sz="2400" b="1" dirty="0" smtClean="0">
                <a:solidFill>
                  <a:schemeClr val="tx1"/>
                </a:solidFill>
              </a:rPr>
              <a:t>Danışmanlık Tedbiri Kararlarının Uygulama Usul Ve Esasları Hakkında Tebliğ </a:t>
            </a:r>
            <a:endParaRPr lang="tr-TR" sz="2400" b="1" dirty="0">
              <a:solidFill>
                <a:schemeClr val="tx1"/>
              </a:solidFill>
            </a:endParaRPr>
          </a:p>
          <a:p>
            <a:pPr marL="502920" indent="-457200">
              <a:buAutoNum type="arabicPeriod"/>
            </a:pPr>
            <a:endParaRPr lang="tr-TR" sz="2400" b="1" dirty="0" smtClean="0">
              <a:solidFill>
                <a:schemeClr val="tx1"/>
              </a:solidFill>
            </a:endParaRPr>
          </a:p>
          <a:p>
            <a:pPr marL="502920" indent="-457200">
              <a:buAutoNum type="arabicPeriod"/>
            </a:pPr>
            <a:endParaRPr lang="tr-TR" sz="2400" b="1" dirty="0">
              <a:solidFill>
                <a:schemeClr val="tx1"/>
              </a:solidFill>
            </a:endParaRPr>
          </a:p>
          <a:p>
            <a:endParaRPr lang="tr-TR" dirty="0"/>
          </a:p>
        </p:txBody>
      </p:sp>
    </p:spTree>
    <p:extLst>
      <p:ext uri="{BB962C8B-B14F-4D97-AF65-F5344CB8AC3E}">
        <p14:creationId xmlns:p14="http://schemas.microsoft.com/office/powerpoint/2010/main" xmlns="" val="1688957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1582" y="634117"/>
            <a:ext cx="8683348" cy="797118"/>
          </a:xfrm>
        </p:spPr>
        <p:txBody>
          <a:bodyPr/>
          <a:lstStyle/>
          <a:p>
            <a:pPr marL="0" indent="0" algn="l">
              <a:buNone/>
            </a:pPr>
            <a:r>
              <a:rPr lang="tr-TR" b="1" dirty="0" smtClean="0"/>
              <a:t>KAMU GÖREVLİSİ </a:t>
            </a:r>
            <a:endParaRPr lang="tr-TR" b="1" dirty="0"/>
          </a:p>
        </p:txBody>
      </p:sp>
      <p:sp>
        <p:nvSpPr>
          <p:cNvPr id="3" name="İçerik Yer Tutucusu 2"/>
          <p:cNvSpPr>
            <a:spLocks noGrp="1"/>
          </p:cNvSpPr>
          <p:nvPr>
            <p:ph idx="1"/>
          </p:nvPr>
        </p:nvSpPr>
        <p:spPr>
          <a:xfrm>
            <a:off x="1928190" y="1737359"/>
            <a:ext cx="9541565" cy="4742953"/>
          </a:xfrm>
        </p:spPr>
        <p:txBody>
          <a:bodyPr>
            <a:normAutofit/>
          </a:bodyPr>
          <a:lstStyle/>
          <a:p>
            <a:pPr marL="0" indent="0" algn="just">
              <a:buNone/>
            </a:pPr>
            <a:r>
              <a:rPr lang="tr-TR" sz="2800" b="1" dirty="0" smtClean="0"/>
              <a:t>Madde </a:t>
            </a:r>
            <a:r>
              <a:rPr lang="tr-TR" sz="2800" b="1" dirty="0"/>
              <a:t>44- </a:t>
            </a:r>
            <a:endParaRPr lang="tr-TR" sz="2800" b="1" dirty="0" smtClean="0"/>
          </a:p>
          <a:p>
            <a:pPr marL="0" indent="0" algn="just">
              <a:buNone/>
            </a:pPr>
            <a:r>
              <a:rPr lang="tr-TR" sz="2800" dirty="0"/>
              <a:t>(1) Bu Kanun kapsamına giren görevlerle bağlantılı olarak kamu görevlileri hakkında 2.12.1999 tarihli ve 4483 sayılı Memurlar ve Diğer Kamu Görevlilerinin Yargılanması Hakkında Kanun hükümleri uygulanmaz. </a:t>
            </a:r>
          </a:p>
        </p:txBody>
      </p:sp>
    </p:spTree>
    <p:extLst>
      <p:ext uri="{BB962C8B-B14F-4D97-AF65-F5344CB8AC3E}">
        <p14:creationId xmlns:p14="http://schemas.microsoft.com/office/powerpoint/2010/main" xmlns="" val="2167972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9164" y="655984"/>
            <a:ext cx="10422835" cy="722440"/>
          </a:xfrm>
        </p:spPr>
        <p:txBody>
          <a:bodyPr>
            <a:normAutofit/>
          </a:bodyPr>
          <a:lstStyle/>
          <a:p>
            <a:pPr marL="0" indent="0" algn="l">
              <a:buNone/>
            </a:pPr>
            <a:r>
              <a:rPr lang="tr-TR" b="1" dirty="0" smtClean="0"/>
              <a:t>KURUMLAR </a:t>
            </a:r>
            <a:endParaRPr lang="tr-TR" b="1" dirty="0"/>
          </a:p>
        </p:txBody>
      </p:sp>
      <p:sp>
        <p:nvSpPr>
          <p:cNvPr id="3" name="İçerik Yer Tutucusu 2"/>
          <p:cNvSpPr>
            <a:spLocks noGrp="1"/>
          </p:cNvSpPr>
          <p:nvPr>
            <p:ph idx="1"/>
          </p:nvPr>
        </p:nvSpPr>
        <p:spPr>
          <a:xfrm>
            <a:off x="838200" y="1378424"/>
            <a:ext cx="10515600" cy="5227091"/>
          </a:xfrm>
        </p:spPr>
        <p:txBody>
          <a:bodyPr>
            <a:noAutofit/>
          </a:bodyPr>
          <a:lstStyle/>
          <a:p>
            <a:pPr marL="0" indent="0" algn="just">
              <a:buNone/>
            </a:pPr>
            <a:r>
              <a:rPr lang="tr-TR" sz="2400" b="1" dirty="0" smtClean="0"/>
              <a:t>Madde </a:t>
            </a:r>
            <a:r>
              <a:rPr lang="tr-TR" sz="2400" b="1" dirty="0"/>
              <a:t>45- </a:t>
            </a:r>
            <a:endParaRPr lang="tr-TR" sz="2400" b="1" dirty="0" smtClean="0"/>
          </a:p>
          <a:p>
            <a:pPr marL="0" indent="0" algn="just">
              <a:buNone/>
            </a:pPr>
            <a:r>
              <a:rPr lang="tr-TR" sz="2400" dirty="0" smtClean="0"/>
              <a:t>(</a:t>
            </a:r>
            <a:r>
              <a:rPr lang="tr-TR" sz="2400" dirty="0"/>
              <a:t>1) Bu Kanunun 5 inci maddesinde yer alan koruyucu ve destekleyici tedbirlerden; </a:t>
            </a:r>
          </a:p>
          <a:p>
            <a:pPr marL="457200" lvl="1" indent="0" algn="just">
              <a:buNone/>
            </a:pPr>
            <a:r>
              <a:rPr lang="tr-TR" sz="2400" dirty="0"/>
              <a:t>a) (a) ve (e) bentlerinde yazılı </a:t>
            </a:r>
            <a:r>
              <a:rPr lang="tr-TR" sz="2400" b="1" dirty="0"/>
              <a:t>danışmanlık ve barınma </a:t>
            </a:r>
            <a:r>
              <a:rPr lang="tr-TR" sz="2400" dirty="0"/>
              <a:t>tedbirleri Milli Eğitim Bakanlığı, Sosyal Hizmetler ve Çocuk Esirgeme Kurumu ve yerel yönetimler, </a:t>
            </a:r>
          </a:p>
          <a:p>
            <a:pPr marL="457200" lvl="1" indent="0" algn="just">
              <a:buNone/>
            </a:pPr>
            <a:r>
              <a:rPr lang="tr-TR" sz="2400" dirty="0"/>
              <a:t>b) (b) bendinde yazılı </a:t>
            </a:r>
            <a:r>
              <a:rPr lang="tr-TR" sz="2400" b="1" dirty="0"/>
              <a:t>eğitim tedbiri </a:t>
            </a:r>
            <a:r>
              <a:rPr lang="tr-TR" sz="2400" dirty="0"/>
              <a:t>Milli Eğitim Bakanlığı ve Çalışma ve Sosyal Güvenlik Bakanlığı, </a:t>
            </a:r>
          </a:p>
          <a:p>
            <a:pPr marL="457200" lvl="1" indent="0" algn="just">
              <a:buNone/>
            </a:pPr>
            <a:r>
              <a:rPr lang="tr-TR" sz="2400" dirty="0"/>
              <a:t>c) (c) bendinde yazılı </a:t>
            </a:r>
            <a:r>
              <a:rPr lang="tr-TR" sz="2400" b="1" dirty="0"/>
              <a:t>bakım tedbiri </a:t>
            </a:r>
            <a:r>
              <a:rPr lang="tr-TR" sz="2400" dirty="0"/>
              <a:t>Sosyal Hizmetler ve Çocuk Esirgeme Kurumu, </a:t>
            </a:r>
          </a:p>
          <a:p>
            <a:pPr marL="457200" lvl="1" indent="0" algn="just">
              <a:buNone/>
            </a:pPr>
            <a:r>
              <a:rPr lang="tr-TR" sz="2400" dirty="0"/>
              <a:t>d) (d) bendinde yazılı </a:t>
            </a:r>
            <a:r>
              <a:rPr lang="tr-TR" sz="2400" b="1" dirty="0"/>
              <a:t>sağlık tedbiri</a:t>
            </a:r>
            <a:r>
              <a:rPr lang="tr-TR" sz="2400" dirty="0"/>
              <a:t> Sağlık </a:t>
            </a:r>
            <a:r>
              <a:rPr lang="tr-TR" sz="2400" dirty="0" smtClean="0"/>
              <a:t>Bakanlığı tarafından </a:t>
            </a:r>
            <a:r>
              <a:rPr lang="tr-TR" sz="2400" dirty="0"/>
              <a:t>yerine getirilir</a:t>
            </a:r>
            <a:r>
              <a:rPr lang="tr-TR" sz="2400" dirty="0" smtClean="0"/>
              <a:t>.</a:t>
            </a:r>
          </a:p>
        </p:txBody>
      </p:sp>
    </p:spTree>
    <p:extLst>
      <p:ext uri="{BB962C8B-B14F-4D97-AF65-F5344CB8AC3E}">
        <p14:creationId xmlns:p14="http://schemas.microsoft.com/office/powerpoint/2010/main" xmlns="" val="308665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29409" y="624110"/>
            <a:ext cx="9775203" cy="1280890"/>
          </a:xfrm>
        </p:spPr>
        <p:txBody>
          <a:bodyPr/>
          <a:lstStyle/>
          <a:p>
            <a:pPr marL="0" indent="0" algn="l">
              <a:buNone/>
            </a:pPr>
            <a:r>
              <a:rPr lang="tr-TR" b="1" dirty="0" smtClean="0"/>
              <a:t>KORUYUCU VE DESTEKLEYİCİ TEDBİR KARARLARININ GÖNDERİLMESİ </a:t>
            </a:r>
            <a:endParaRPr lang="tr-TR" b="1" dirty="0"/>
          </a:p>
        </p:txBody>
      </p:sp>
      <p:sp>
        <p:nvSpPr>
          <p:cNvPr id="3" name="Metin Yer Tutucusu 2"/>
          <p:cNvSpPr>
            <a:spLocks noGrp="1"/>
          </p:cNvSpPr>
          <p:nvPr>
            <p:ph idx="1"/>
          </p:nvPr>
        </p:nvSpPr>
        <p:spPr>
          <a:xfrm>
            <a:off x="1729409" y="2133600"/>
            <a:ext cx="10118034" cy="4565374"/>
          </a:xfrm>
        </p:spPr>
        <p:txBody>
          <a:bodyPr>
            <a:normAutofit/>
          </a:bodyPr>
          <a:lstStyle/>
          <a:p>
            <a:pPr marL="45720" indent="0">
              <a:buNone/>
            </a:pPr>
            <a:r>
              <a:rPr lang="tr-TR" sz="2400" b="1" dirty="0"/>
              <a:t>MADDE 9 – </a:t>
            </a:r>
            <a:r>
              <a:rPr lang="tr-TR" sz="2400" dirty="0"/>
              <a:t>(1) Mahkeme veya çocuk hâkimince bu Yönetmelik uyarınca verilen; </a:t>
            </a:r>
          </a:p>
          <a:p>
            <a:pPr marL="45720" indent="0">
              <a:buNone/>
            </a:pPr>
            <a:r>
              <a:rPr lang="tr-TR" sz="2400" dirty="0"/>
              <a:t>a) Danışmanlık ve barınma tedbir kararları, ilgisine göre il millî eğitim müdürlükleri, ilçe veya il sosyal hizmetler müdürlükleri ya da yerel yönetimlere, </a:t>
            </a:r>
          </a:p>
          <a:p>
            <a:pPr marL="45720" indent="0">
              <a:buNone/>
            </a:pPr>
            <a:r>
              <a:rPr lang="tr-TR" sz="2400" dirty="0"/>
              <a:t>b) Eğitim tedbiri kararı, ilgisine göre il millî eğitim müdürlüklerine veya Çalışma ve Sosyal Güvenlik Bakanlığı bölge müdürlüklerine, </a:t>
            </a:r>
          </a:p>
          <a:p>
            <a:pPr marL="45720" indent="0">
              <a:buNone/>
            </a:pPr>
            <a:r>
              <a:rPr lang="tr-TR" sz="2400" dirty="0"/>
              <a:t>c) Bakım tedbiri kararı, ilçe veya il sosyal hizmetler müdürlüklerine, </a:t>
            </a:r>
          </a:p>
          <a:p>
            <a:pPr marL="45720" indent="0">
              <a:buNone/>
            </a:pPr>
            <a:r>
              <a:rPr lang="tr-TR" sz="2400" dirty="0"/>
              <a:t>ç) Sağlık tedbiri kararı, il sağlık müdürlüklerine, </a:t>
            </a:r>
          </a:p>
          <a:p>
            <a:pPr marL="45720" indent="0">
              <a:buNone/>
            </a:pPr>
            <a:r>
              <a:rPr lang="tr-TR" sz="2400" dirty="0" smtClean="0"/>
              <a:t>gönderilir</a:t>
            </a:r>
            <a:r>
              <a:rPr lang="tr-TR" sz="2400" dirty="0"/>
              <a:t>. </a:t>
            </a:r>
          </a:p>
        </p:txBody>
      </p:sp>
    </p:spTree>
    <p:extLst>
      <p:ext uri="{BB962C8B-B14F-4D97-AF65-F5344CB8AC3E}">
        <p14:creationId xmlns:p14="http://schemas.microsoft.com/office/powerpoint/2010/main" xmlns="" val="4646273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4294967295"/>
          </p:nvPr>
        </p:nvSpPr>
        <p:spPr>
          <a:xfrm>
            <a:off x="2067339" y="1477963"/>
            <a:ext cx="9561445" cy="3954462"/>
          </a:xfrm>
        </p:spPr>
        <p:txBody>
          <a:bodyPr>
            <a:noAutofit/>
          </a:bodyPr>
          <a:lstStyle/>
          <a:p>
            <a:pPr marL="0" indent="542925" algn="just">
              <a:lnSpc>
                <a:spcPct val="90000"/>
              </a:lnSpc>
              <a:buNone/>
            </a:pPr>
            <a:r>
              <a:rPr lang="tr-TR" sz="3200" dirty="0" smtClean="0">
                <a:solidFill>
                  <a:schemeClr val="tx1"/>
                </a:solidFill>
              </a:rPr>
              <a:t>Bu kanun kapsamında yapılan çalışmalar </a:t>
            </a:r>
            <a:r>
              <a:rPr lang="tr-TR" sz="3200" dirty="0" smtClean="0"/>
              <a:t>24.12.2006</a:t>
            </a:r>
            <a:r>
              <a:rPr lang="tr-TR" sz="3200" dirty="0" smtClean="0">
                <a:solidFill>
                  <a:schemeClr val="tx1"/>
                </a:solidFill>
              </a:rPr>
              <a:t> tarih ve </a:t>
            </a:r>
            <a:r>
              <a:rPr lang="tr-TR" sz="3200" dirty="0" smtClean="0"/>
              <a:t>26386</a:t>
            </a:r>
            <a:r>
              <a:rPr lang="tr-TR" sz="3200" dirty="0" smtClean="0">
                <a:solidFill>
                  <a:schemeClr val="tx1"/>
                </a:solidFill>
              </a:rPr>
              <a:t> sayılı remi gazetede yayınlanan </a:t>
            </a:r>
          </a:p>
          <a:p>
            <a:pPr marL="0" indent="542925" algn="just">
              <a:lnSpc>
                <a:spcPct val="90000"/>
              </a:lnSpc>
              <a:buNone/>
            </a:pPr>
            <a:r>
              <a:rPr lang="tr-TR" sz="3200" b="1" dirty="0">
                <a:solidFill>
                  <a:srgbClr val="FF0000"/>
                </a:solidFill>
                <a:hlinkClick r:id="rId3"/>
              </a:rPr>
              <a:t>Çocuk Koruma Kanununa Göre Verilen Koruyucu ve Destekleyici Tedbir Kararlarının Uygulanması Hakkında Yönetmelik</a:t>
            </a:r>
            <a:r>
              <a:rPr lang="tr-TR" sz="3200" b="1" dirty="0" smtClean="0">
                <a:solidFill>
                  <a:srgbClr val="FF0000"/>
                </a:solidFill>
              </a:rPr>
              <a:t> </a:t>
            </a:r>
          </a:p>
          <a:p>
            <a:pPr marL="0" indent="542925" algn="just" eaLnBrk="1" hangingPunct="1">
              <a:lnSpc>
                <a:spcPct val="90000"/>
              </a:lnSpc>
              <a:buFont typeface="Wingdings" pitchFamily="2" charset="2"/>
              <a:buNone/>
            </a:pPr>
            <a:r>
              <a:rPr lang="tr-TR" sz="3200" dirty="0" smtClean="0">
                <a:solidFill>
                  <a:schemeClr val="tx1"/>
                </a:solidFill>
              </a:rPr>
              <a:t>doğrultusunda yürütülmektedir.</a:t>
            </a:r>
          </a:p>
        </p:txBody>
      </p:sp>
    </p:spTree>
    <p:extLst>
      <p:ext uri="{BB962C8B-B14F-4D97-AF65-F5344CB8AC3E}">
        <p14:creationId xmlns:p14="http://schemas.microsoft.com/office/powerpoint/2010/main" xmlns="" val="21806226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88435" y="624110"/>
            <a:ext cx="9616177" cy="1280890"/>
          </a:xfrm>
        </p:spPr>
        <p:txBody>
          <a:bodyPr/>
          <a:lstStyle/>
          <a:p>
            <a:pPr marL="0" indent="0" algn="l">
              <a:buNone/>
            </a:pPr>
            <a:r>
              <a:rPr lang="tr-TR" sz="3600" b="1" dirty="0" smtClean="0">
                <a:solidFill>
                  <a:schemeClr val="tx1"/>
                </a:solidFill>
              </a:rPr>
              <a:t>Yönetmeliğin;</a:t>
            </a:r>
            <a:endParaRPr lang="tr-TR" sz="4400" b="1" dirty="0"/>
          </a:p>
        </p:txBody>
      </p:sp>
      <p:sp>
        <p:nvSpPr>
          <p:cNvPr id="150531" name="Rectangle 3"/>
          <p:cNvSpPr>
            <a:spLocks noGrp="1" noChangeArrowheads="1"/>
          </p:cNvSpPr>
          <p:nvPr>
            <p:ph idx="1"/>
          </p:nvPr>
        </p:nvSpPr>
        <p:spPr>
          <a:xfrm>
            <a:off x="1888435" y="2133600"/>
            <a:ext cx="9616177" cy="3777622"/>
          </a:xfrm>
        </p:spPr>
        <p:txBody>
          <a:bodyPr>
            <a:noAutofit/>
          </a:bodyPr>
          <a:lstStyle/>
          <a:p>
            <a:pPr marL="0" indent="722313" algn="just" eaLnBrk="1" hangingPunct="1">
              <a:lnSpc>
                <a:spcPct val="90000"/>
              </a:lnSpc>
              <a:spcBef>
                <a:spcPct val="40000"/>
              </a:spcBef>
              <a:buClr>
                <a:srgbClr val="FF0000"/>
              </a:buClr>
              <a:buSzPct val="150000"/>
              <a:buFont typeface="Wingdings" pitchFamily="2" charset="2"/>
              <a:buNone/>
            </a:pPr>
            <a:r>
              <a:rPr lang="tr-TR" sz="2800" dirty="0" smtClean="0">
                <a:solidFill>
                  <a:schemeClr val="tx1"/>
                </a:solidFill>
              </a:rPr>
              <a:t>12. maddesinde Danışmanlık </a:t>
            </a:r>
          </a:p>
          <a:p>
            <a:pPr marL="0" indent="722313" algn="just" eaLnBrk="1" hangingPunct="1">
              <a:lnSpc>
                <a:spcPct val="90000"/>
              </a:lnSpc>
              <a:spcBef>
                <a:spcPct val="40000"/>
              </a:spcBef>
              <a:buClr>
                <a:srgbClr val="FF0000"/>
              </a:buClr>
              <a:buSzPct val="150000"/>
              <a:buFont typeface="Wingdings" pitchFamily="2" charset="2"/>
              <a:buNone/>
            </a:pPr>
            <a:r>
              <a:rPr lang="tr-TR" sz="2800" dirty="0" smtClean="0">
                <a:solidFill>
                  <a:schemeClr val="tx1"/>
                </a:solidFill>
              </a:rPr>
              <a:t>13. maddesinde </a:t>
            </a:r>
            <a:r>
              <a:rPr lang="tr-TR" sz="2800" dirty="0">
                <a:solidFill>
                  <a:schemeClr val="tx1"/>
                </a:solidFill>
              </a:rPr>
              <a:t>E</a:t>
            </a:r>
            <a:r>
              <a:rPr lang="tr-TR" sz="2800" dirty="0" smtClean="0">
                <a:solidFill>
                  <a:schemeClr val="tx1"/>
                </a:solidFill>
              </a:rPr>
              <a:t>ğitim</a:t>
            </a:r>
          </a:p>
          <a:p>
            <a:pPr marL="0" indent="722313" algn="just" eaLnBrk="1" hangingPunct="1">
              <a:lnSpc>
                <a:spcPct val="90000"/>
              </a:lnSpc>
              <a:spcBef>
                <a:spcPct val="40000"/>
              </a:spcBef>
              <a:buClr>
                <a:srgbClr val="FF0000"/>
              </a:buClr>
              <a:buSzPct val="150000"/>
              <a:buFont typeface="Wingdings" pitchFamily="2" charset="2"/>
              <a:buNone/>
            </a:pPr>
            <a:r>
              <a:rPr lang="tr-TR" sz="2800" dirty="0" smtClean="0">
                <a:solidFill>
                  <a:schemeClr val="tx1"/>
                </a:solidFill>
              </a:rPr>
              <a:t>14. maddesinde Bakım</a:t>
            </a:r>
          </a:p>
          <a:p>
            <a:pPr marL="0" indent="722313" algn="just" eaLnBrk="1" hangingPunct="1">
              <a:lnSpc>
                <a:spcPct val="90000"/>
              </a:lnSpc>
              <a:spcBef>
                <a:spcPct val="40000"/>
              </a:spcBef>
              <a:buClr>
                <a:srgbClr val="FF0000"/>
              </a:buClr>
              <a:buSzPct val="150000"/>
              <a:buFont typeface="Wingdings" pitchFamily="2" charset="2"/>
              <a:buNone/>
            </a:pPr>
            <a:r>
              <a:rPr lang="tr-TR" sz="2800" dirty="0" smtClean="0">
                <a:solidFill>
                  <a:schemeClr val="tx1"/>
                </a:solidFill>
              </a:rPr>
              <a:t>15. maddesinde </a:t>
            </a:r>
            <a:r>
              <a:rPr lang="tr-TR" sz="2800" dirty="0">
                <a:solidFill>
                  <a:schemeClr val="tx1"/>
                </a:solidFill>
              </a:rPr>
              <a:t>B</a:t>
            </a:r>
            <a:r>
              <a:rPr lang="tr-TR" sz="2800" dirty="0" smtClean="0">
                <a:solidFill>
                  <a:schemeClr val="tx1"/>
                </a:solidFill>
              </a:rPr>
              <a:t>arınma</a:t>
            </a:r>
          </a:p>
          <a:p>
            <a:pPr marL="0" indent="722313" algn="just" eaLnBrk="1" hangingPunct="1">
              <a:lnSpc>
                <a:spcPct val="90000"/>
              </a:lnSpc>
              <a:spcBef>
                <a:spcPct val="40000"/>
              </a:spcBef>
              <a:buClr>
                <a:srgbClr val="FF0000"/>
              </a:buClr>
              <a:buSzPct val="150000"/>
              <a:buFont typeface="Wingdings" pitchFamily="2" charset="2"/>
              <a:buNone/>
            </a:pPr>
            <a:r>
              <a:rPr lang="tr-TR" sz="2800" dirty="0" smtClean="0">
                <a:solidFill>
                  <a:schemeClr val="tx1"/>
                </a:solidFill>
              </a:rPr>
              <a:t>16. maddesinde Sağlık </a:t>
            </a:r>
            <a:r>
              <a:rPr lang="tr-TR" sz="2800" dirty="0">
                <a:solidFill>
                  <a:schemeClr val="tx1"/>
                </a:solidFill>
              </a:rPr>
              <a:t>T</a:t>
            </a:r>
            <a:r>
              <a:rPr lang="tr-TR" sz="2800" dirty="0" smtClean="0">
                <a:solidFill>
                  <a:schemeClr val="tx1"/>
                </a:solidFill>
              </a:rPr>
              <a:t>edbiri uygulamaları ile ilgili açıklamalar yer almaktadır.</a:t>
            </a:r>
          </a:p>
        </p:txBody>
      </p:sp>
    </p:spTree>
    <p:extLst>
      <p:ext uri="{BB962C8B-B14F-4D97-AF65-F5344CB8AC3E}">
        <p14:creationId xmlns:p14="http://schemas.microsoft.com/office/powerpoint/2010/main" xmlns="" val="39904235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49287" y="735496"/>
            <a:ext cx="9755325" cy="1169504"/>
          </a:xfrm>
        </p:spPr>
        <p:txBody>
          <a:bodyPr/>
          <a:lstStyle/>
          <a:p>
            <a:pPr marL="0" indent="0" algn="l">
              <a:buNone/>
            </a:pPr>
            <a:r>
              <a:rPr lang="tr-TR" b="1" dirty="0" smtClean="0">
                <a:solidFill>
                  <a:schemeClr val="tx1"/>
                </a:solidFill>
              </a:rPr>
              <a:t>Yönetmelik;</a:t>
            </a:r>
            <a:endParaRPr lang="tr-TR" b="1" dirty="0">
              <a:solidFill>
                <a:schemeClr val="tx1"/>
              </a:solidFill>
            </a:endParaRPr>
          </a:p>
        </p:txBody>
      </p:sp>
      <p:sp>
        <p:nvSpPr>
          <p:cNvPr id="3" name="Metin Yer Tutucusu 2"/>
          <p:cNvSpPr>
            <a:spLocks noGrp="1"/>
          </p:cNvSpPr>
          <p:nvPr>
            <p:ph idx="1"/>
          </p:nvPr>
        </p:nvSpPr>
        <p:spPr>
          <a:xfrm>
            <a:off x="2246243" y="1755913"/>
            <a:ext cx="9258369" cy="3777622"/>
          </a:xfrm>
        </p:spPr>
        <p:txBody>
          <a:bodyPr>
            <a:normAutofit/>
          </a:bodyPr>
          <a:lstStyle/>
          <a:p>
            <a:pPr marL="45720" indent="0">
              <a:buNone/>
            </a:pPr>
            <a:r>
              <a:rPr lang="tr-TR" sz="3000" b="1" dirty="0" smtClean="0"/>
              <a:t> </a:t>
            </a:r>
          </a:p>
          <a:p>
            <a:pPr marL="45720" indent="0">
              <a:buNone/>
            </a:pPr>
            <a:r>
              <a:rPr lang="tr-TR" sz="3000" b="1" dirty="0" smtClean="0"/>
              <a:t>Madde 18-</a:t>
            </a:r>
          </a:p>
          <a:p>
            <a:pPr marL="45720" indent="0">
              <a:buNone/>
            </a:pPr>
            <a:r>
              <a:rPr lang="tr-TR" sz="3200" dirty="0" smtClean="0"/>
              <a:t>Tedbir </a:t>
            </a:r>
            <a:r>
              <a:rPr lang="tr-TR" sz="3200" dirty="0"/>
              <a:t>kararlarının uygulanması, takibi </a:t>
            </a:r>
            <a:r>
              <a:rPr lang="tr-TR" sz="3200" dirty="0" smtClean="0"/>
              <a:t>ve denetimi hakkında bilgi verilmektedir.</a:t>
            </a:r>
            <a:endParaRPr lang="tr-TR" sz="3000" b="1" dirty="0" smtClean="0"/>
          </a:p>
        </p:txBody>
      </p:sp>
    </p:spTree>
    <p:extLst>
      <p:ext uri="{BB962C8B-B14F-4D97-AF65-F5344CB8AC3E}">
        <p14:creationId xmlns:p14="http://schemas.microsoft.com/office/powerpoint/2010/main" xmlns="" val="14521864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yagram"/>
          <p:cNvGraphicFramePr/>
          <p:nvPr>
            <p:extLst>
              <p:ext uri="{D42A27DB-BD31-4B8C-83A1-F6EECF244321}">
                <p14:modId xmlns:p14="http://schemas.microsoft.com/office/powerpoint/2010/main" xmlns="" val="3515316718"/>
              </p:ext>
            </p:extLst>
          </p:nvPr>
        </p:nvGraphicFramePr>
        <p:xfrm>
          <a:off x="857213" y="928670"/>
          <a:ext cx="10858576"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1" name="5 Dikdörtgen"/>
          <p:cNvSpPr>
            <a:spLocks noChangeArrowheads="1"/>
          </p:cNvSpPr>
          <p:nvPr/>
        </p:nvSpPr>
        <p:spPr bwMode="auto">
          <a:xfrm>
            <a:off x="2190751" y="357188"/>
            <a:ext cx="7810500" cy="461962"/>
          </a:xfrm>
          <a:prstGeom prst="rect">
            <a:avLst/>
          </a:prstGeom>
          <a:noFill/>
          <a:ln w="9525">
            <a:noFill/>
            <a:miter lim="800000"/>
            <a:headEnd/>
            <a:tailEnd/>
          </a:ln>
        </p:spPr>
        <p:txBody>
          <a:bodyPr>
            <a:spAutoFit/>
          </a:bodyPr>
          <a:lstStyle/>
          <a:p>
            <a:pPr algn="ctr"/>
            <a:r>
              <a:rPr lang="tr-TR" sz="2400" b="1" dirty="0" smtClean="0"/>
              <a:t>İL </a:t>
            </a:r>
            <a:r>
              <a:rPr lang="tr-TR" sz="2400" b="1" dirty="0"/>
              <a:t>MİLLİ EĞİTİM MÜDÜRLÜĞÜ </a:t>
            </a:r>
            <a:endParaRPr lang="tr-TR" sz="2400" dirty="0"/>
          </a:p>
        </p:txBody>
      </p:sp>
      <p:graphicFrame>
        <p:nvGraphicFramePr>
          <p:cNvPr id="4" name="3 Diyagram"/>
          <p:cNvGraphicFramePr/>
          <p:nvPr>
            <p:extLst>
              <p:ext uri="{D42A27DB-BD31-4B8C-83A1-F6EECF244321}">
                <p14:modId xmlns:p14="http://schemas.microsoft.com/office/powerpoint/2010/main" xmlns="" val="3683303328"/>
              </p:ext>
            </p:extLst>
          </p:nvPr>
        </p:nvGraphicFramePr>
        <p:xfrm>
          <a:off x="571461" y="5932172"/>
          <a:ext cx="11144328" cy="92582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5 Aşağı Ok"/>
          <p:cNvSpPr/>
          <p:nvPr/>
        </p:nvSpPr>
        <p:spPr>
          <a:xfrm>
            <a:off x="2499360" y="4496280"/>
            <a:ext cx="762000" cy="1367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Aşağı Ok"/>
          <p:cNvSpPr/>
          <p:nvPr/>
        </p:nvSpPr>
        <p:spPr>
          <a:xfrm>
            <a:off x="6096001" y="5742149"/>
            <a:ext cx="762000" cy="232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Aşağı Ok"/>
          <p:cNvSpPr/>
          <p:nvPr/>
        </p:nvSpPr>
        <p:spPr>
          <a:xfrm>
            <a:off x="9833611" y="5742149"/>
            <a:ext cx="762000" cy="242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 name="Unvan 1"/>
          <p:cNvSpPr>
            <a:spLocks noGrp="1"/>
          </p:cNvSpPr>
          <p:nvPr>
            <p:ph type="title"/>
          </p:nvPr>
        </p:nvSpPr>
        <p:spPr/>
        <p:txBody>
          <a:bodyPr/>
          <a:lstStyle/>
          <a:p>
            <a:endParaRPr lang="tr-TR"/>
          </a:p>
        </p:txBody>
      </p:sp>
      <p:sp>
        <p:nvSpPr>
          <p:cNvPr id="3" name="Metin Yer Tutucusu 2"/>
          <p:cNvSpPr>
            <a:spLocks noGrp="1"/>
          </p:cNvSpPr>
          <p:nvPr>
            <p:ph type="body" sz="half" idx="1"/>
          </p:nvPr>
        </p:nvSpPr>
        <p:spPr/>
        <p:txBody>
          <a:bodyPr/>
          <a:lstStyle/>
          <a:p>
            <a:endParaRPr lang="tr-TR"/>
          </a:p>
        </p:txBody>
      </p:sp>
      <p:sp>
        <p:nvSpPr>
          <p:cNvPr id="9" name="İçerik Yer Tutucusu 8"/>
          <p:cNvSpPr>
            <a:spLocks noGrp="1"/>
          </p:cNvSpPr>
          <p:nvPr>
            <p:ph sz="half" idx="2"/>
          </p:nvPr>
        </p:nvSpPr>
        <p:spPr/>
        <p:txBody>
          <a:bodyPr/>
          <a:lstStyle/>
          <a:p>
            <a:endParaRPr lang="tr-TR"/>
          </a:p>
        </p:txBody>
      </p:sp>
    </p:spTree>
    <p:extLst>
      <p:ext uri="{BB962C8B-B14F-4D97-AF65-F5344CB8AC3E}">
        <p14:creationId xmlns:p14="http://schemas.microsoft.com/office/powerpoint/2010/main" xmlns="" val="1468089808"/>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1000"/>
                                        <p:tgtEl>
                                          <p:spTgt spid="5"/>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AsOne/>
      </p:bldGraphic>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yagram"/>
          <p:cNvGraphicFramePr/>
          <p:nvPr>
            <p:extLst>
              <p:ext uri="{D42A27DB-BD31-4B8C-83A1-F6EECF244321}">
                <p14:modId xmlns:p14="http://schemas.microsoft.com/office/powerpoint/2010/main" xmlns="" val="286243250"/>
              </p:ext>
            </p:extLst>
          </p:nvPr>
        </p:nvGraphicFramePr>
        <p:xfrm>
          <a:off x="857213" y="928670"/>
          <a:ext cx="10858576"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5" name="5 Dikdörtgen"/>
          <p:cNvSpPr>
            <a:spLocks noChangeArrowheads="1"/>
          </p:cNvSpPr>
          <p:nvPr/>
        </p:nvSpPr>
        <p:spPr bwMode="auto">
          <a:xfrm>
            <a:off x="2190751" y="357188"/>
            <a:ext cx="7810500" cy="461962"/>
          </a:xfrm>
          <a:prstGeom prst="rect">
            <a:avLst/>
          </a:prstGeom>
          <a:noFill/>
          <a:ln w="9525">
            <a:noFill/>
            <a:miter lim="800000"/>
            <a:headEnd/>
            <a:tailEnd/>
          </a:ln>
        </p:spPr>
        <p:txBody>
          <a:bodyPr>
            <a:spAutoFit/>
          </a:bodyPr>
          <a:lstStyle/>
          <a:p>
            <a:pPr algn="ctr"/>
            <a:r>
              <a:rPr lang="tr-TR" sz="2400" b="1"/>
              <a:t>İLÇE MİLLİ EĞİTİM MÜDÜRLÜKLERİ </a:t>
            </a:r>
            <a:endParaRPr lang="tr-TR" sz="2400"/>
          </a:p>
        </p:txBody>
      </p:sp>
      <p:graphicFrame>
        <p:nvGraphicFramePr>
          <p:cNvPr id="4" name="3 Diyagram"/>
          <p:cNvGraphicFramePr/>
          <p:nvPr>
            <p:extLst>
              <p:ext uri="{D42A27DB-BD31-4B8C-83A1-F6EECF244321}">
                <p14:modId xmlns:p14="http://schemas.microsoft.com/office/powerpoint/2010/main" xmlns="" val="2738269007"/>
              </p:ext>
            </p:extLst>
          </p:nvPr>
        </p:nvGraphicFramePr>
        <p:xfrm>
          <a:off x="5429246" y="6072206"/>
          <a:ext cx="6477045" cy="121444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5 Aşağı Ok"/>
          <p:cNvSpPr/>
          <p:nvPr/>
        </p:nvSpPr>
        <p:spPr>
          <a:xfrm>
            <a:off x="2506980" y="4643438"/>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Aşağı Ok"/>
          <p:cNvSpPr/>
          <p:nvPr/>
        </p:nvSpPr>
        <p:spPr>
          <a:xfrm>
            <a:off x="6000751" y="5803106"/>
            <a:ext cx="762000" cy="2143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Aşağı Ok"/>
          <p:cNvSpPr/>
          <p:nvPr/>
        </p:nvSpPr>
        <p:spPr>
          <a:xfrm>
            <a:off x="9620251" y="5651896"/>
            <a:ext cx="762000" cy="3024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23560" name="Picture 4" descr="Children with Picture Book"/>
          <p:cNvPicPr>
            <a:picLocks noChangeAspect="1" noChangeArrowheads="1"/>
          </p:cNvPicPr>
          <p:nvPr/>
        </p:nvPicPr>
        <p:blipFill>
          <a:blip r:embed="rId10" cstate="print"/>
          <a:srcRect/>
          <a:stretch>
            <a:fillRect/>
          </a:stretch>
        </p:blipFill>
        <p:spPr bwMode="auto">
          <a:xfrm>
            <a:off x="617221" y="250508"/>
            <a:ext cx="2266951" cy="1808162"/>
          </a:xfrm>
          <a:prstGeom prst="rect">
            <a:avLst/>
          </a:prstGeom>
          <a:noFill/>
          <a:ln w="9525">
            <a:noFill/>
            <a:miter lim="800000"/>
            <a:headEnd/>
            <a:tailEnd/>
          </a:ln>
        </p:spPr>
      </p:pic>
      <p:grpSp>
        <p:nvGrpSpPr>
          <p:cNvPr id="2" name="9 Grup"/>
          <p:cNvGrpSpPr/>
          <p:nvPr/>
        </p:nvGrpSpPr>
        <p:grpSpPr>
          <a:xfrm>
            <a:off x="190459" y="6072207"/>
            <a:ext cx="5048285" cy="630681"/>
            <a:chOff x="0" y="798059"/>
            <a:chExt cx="5357818" cy="630681"/>
          </a:xfrm>
          <a:scene3d>
            <a:camera prst="orthographicFront"/>
            <a:lightRig rig="threePt" dir="t">
              <a:rot lat="0" lon="0" rev="7500000"/>
            </a:lightRig>
          </a:scene3d>
        </p:grpSpPr>
        <p:sp>
          <p:nvSpPr>
            <p:cNvPr id="11" name="10 Yuvarlatılmış Dikdörtgen"/>
            <p:cNvSpPr/>
            <p:nvPr/>
          </p:nvSpPr>
          <p:spPr>
            <a:xfrm>
              <a:off x="0" y="798059"/>
              <a:ext cx="5357818" cy="630681"/>
            </a:xfrm>
            <a:prstGeom prst="roundRect">
              <a:avLst/>
            </a:prstGeom>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2" name="Yuvarlatılmış Dikdörtgen 4"/>
            <p:cNvSpPr/>
            <p:nvPr/>
          </p:nvSpPr>
          <p:spPr>
            <a:xfrm>
              <a:off x="30787" y="828846"/>
              <a:ext cx="5296244" cy="569107"/>
            </a:xfrm>
            <a:prstGeom prst="rect">
              <a:avLst/>
            </a:prstGeom>
            <a:sp3d/>
          </p:spPr>
          <p:style>
            <a:lnRef idx="0">
              <a:scrgbClr r="0" g="0" b="0"/>
            </a:lnRef>
            <a:fillRef idx="0">
              <a:scrgbClr r="0" g="0" b="0"/>
            </a:fillRef>
            <a:effectRef idx="0">
              <a:scrgbClr r="0" g="0" b="0"/>
            </a:effectRef>
            <a:fontRef idx="minor">
              <a:schemeClr val="lt1"/>
            </a:fontRef>
          </p:style>
          <p:txBody>
            <a:bodyPr lIns="114300" tIns="114300" rIns="114300" bIns="114300" spcCol="1270" anchor="ctr"/>
            <a:lstStyle/>
            <a:p>
              <a:pPr algn="ctr" defTabSz="1333500">
                <a:lnSpc>
                  <a:spcPct val="90000"/>
                </a:lnSpc>
                <a:spcAft>
                  <a:spcPct val="35000"/>
                </a:spcAft>
                <a:defRPr/>
              </a:pPr>
              <a:r>
                <a:rPr lang="tr-TR" sz="3000" dirty="0">
                  <a:solidFill>
                    <a:schemeClr val="tx1"/>
                  </a:solidFill>
                  <a:latin typeface="Arial Rounded MT Bold" pitchFamily="34" charset="0"/>
                </a:rPr>
                <a:t>OKUL/KURUMLAR</a:t>
              </a:r>
            </a:p>
          </p:txBody>
        </p:sp>
      </p:grpSp>
      <p:sp>
        <p:nvSpPr>
          <p:cNvPr id="3" name="Unvan 2"/>
          <p:cNvSpPr>
            <a:spLocks noGrp="1"/>
          </p:cNvSpPr>
          <p:nvPr>
            <p:ph type="title"/>
          </p:nvPr>
        </p:nvSpPr>
        <p:spPr/>
        <p:txBody>
          <a:bodyPr/>
          <a:lstStyle/>
          <a:p>
            <a:endParaRPr lang="tr-TR"/>
          </a:p>
        </p:txBody>
      </p:sp>
      <p:sp>
        <p:nvSpPr>
          <p:cNvPr id="9" name="Metin Yer Tutucusu 8"/>
          <p:cNvSpPr>
            <a:spLocks noGrp="1"/>
          </p:cNvSpPr>
          <p:nvPr>
            <p:ph type="body" sz="half" idx="1"/>
          </p:nvPr>
        </p:nvSpPr>
        <p:spPr/>
        <p:txBody>
          <a:bodyPr/>
          <a:lstStyle/>
          <a:p>
            <a:endParaRPr lang="tr-TR"/>
          </a:p>
        </p:txBody>
      </p:sp>
      <p:sp>
        <p:nvSpPr>
          <p:cNvPr id="10" name="İçerik Yer Tutucusu 9"/>
          <p:cNvSpPr>
            <a:spLocks noGrp="1"/>
          </p:cNvSpPr>
          <p:nvPr>
            <p:ph sz="half" idx="2"/>
          </p:nvPr>
        </p:nvSpPr>
        <p:spPr/>
        <p:txBody>
          <a:bodyPr/>
          <a:lstStyle/>
          <a:p>
            <a:endParaRPr lang="tr-TR"/>
          </a:p>
        </p:txBody>
      </p:sp>
    </p:spTree>
    <p:extLst>
      <p:ext uri="{BB962C8B-B14F-4D97-AF65-F5344CB8AC3E}">
        <p14:creationId xmlns:p14="http://schemas.microsoft.com/office/powerpoint/2010/main" xmlns="" val="161141022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1000"/>
                                        <p:tgtEl>
                                          <p:spTgt spid="5"/>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17"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2000"/>
                            </p:stCondLst>
                            <p:childTnLst>
                              <p:par>
                                <p:cTn id="19" presetID="17"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strVal val="#ppt_h"/>
                                          </p:val>
                                        </p:tav>
                                        <p:tav tm="100000">
                                          <p:val>
                                            <p:strVal val="#ppt_h"/>
                                          </p:val>
                                        </p:tav>
                                      </p:tavLst>
                                    </p:anim>
                                  </p:childTnLst>
                                </p:cTn>
                              </p:par>
                            </p:childTnLst>
                          </p:cTn>
                        </p:par>
                        <p:par>
                          <p:cTn id="23" fill="hold">
                            <p:stCondLst>
                              <p:cond delay="2500"/>
                            </p:stCondLst>
                            <p:childTnLst>
                              <p:par>
                                <p:cTn id="24" presetID="39" presetClass="entr" presetSubtype="0" accel="10000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AsOne/>
      </p:bldGraphic>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rot="10800000" flipV="1">
            <a:off x="1729408" y="614446"/>
            <a:ext cx="6976464" cy="823400"/>
          </a:xfrm>
          <a:noFill/>
          <a:ln/>
        </p:spPr>
        <p:txBody>
          <a:bodyPr/>
          <a:lstStyle/>
          <a:p>
            <a:pPr marL="0" indent="0" algn="l">
              <a:buNone/>
            </a:pPr>
            <a:r>
              <a:rPr lang="tr-TR" sz="4400" b="1" dirty="0" smtClean="0">
                <a:solidFill>
                  <a:schemeClr val="tx1"/>
                </a:solidFill>
                <a:effectLst/>
              </a:rPr>
              <a:t>EĞİTİM TEDBİRİ</a:t>
            </a:r>
          </a:p>
        </p:txBody>
      </p:sp>
      <p:sp>
        <p:nvSpPr>
          <p:cNvPr id="81923" name="Rectangle 3"/>
          <p:cNvSpPr>
            <a:spLocks noGrp="1" noChangeArrowheads="1"/>
          </p:cNvSpPr>
          <p:nvPr>
            <p:ph idx="1"/>
          </p:nvPr>
        </p:nvSpPr>
        <p:spPr>
          <a:xfrm>
            <a:off x="1729408" y="1769165"/>
            <a:ext cx="10157792" cy="4650706"/>
          </a:xfrm>
          <a:prstGeom prst="rect">
            <a:avLst/>
          </a:prstGeom>
          <a:noFill/>
          <a:ln/>
        </p:spPr>
        <p:txBody>
          <a:bodyPr>
            <a:normAutofit fontScale="92500" lnSpcReduction="10000"/>
          </a:bodyPr>
          <a:lstStyle/>
          <a:p>
            <a:pPr marL="45720" indent="0" algn="just">
              <a:lnSpc>
                <a:spcPct val="80000"/>
              </a:lnSpc>
              <a:buNone/>
            </a:pPr>
            <a:r>
              <a:rPr lang="tr-TR" sz="2700" dirty="0" smtClean="0">
                <a:solidFill>
                  <a:schemeClr val="tx1"/>
                </a:solidFill>
                <a:effectLst/>
              </a:rPr>
              <a:t>Eğitim tedbiri, çocuğun </a:t>
            </a:r>
            <a:r>
              <a:rPr lang="tr-TR" sz="2700" b="1" u="sng" dirty="0" smtClean="0">
                <a:solidFill>
                  <a:schemeClr val="tx1"/>
                </a:solidFill>
                <a:effectLst/>
              </a:rPr>
              <a:t>bir eğitim kurumuna gündüzlü veya yatılı olarak devamına</a:t>
            </a:r>
            <a:r>
              <a:rPr lang="tr-TR" sz="2700" dirty="0" smtClean="0">
                <a:solidFill>
                  <a:schemeClr val="tx1"/>
                </a:solidFill>
                <a:effectLst/>
              </a:rPr>
              <a:t>; bu şekilde eğitim alması mümkün olmayan çocukların evde eğitim almalarına, </a:t>
            </a:r>
          </a:p>
          <a:p>
            <a:pPr marL="45720" indent="0" algn="just">
              <a:lnSpc>
                <a:spcPct val="80000"/>
              </a:lnSpc>
              <a:buNone/>
            </a:pPr>
            <a:endParaRPr lang="tr-TR" sz="2700" dirty="0" smtClean="0">
              <a:solidFill>
                <a:schemeClr val="tx1"/>
              </a:solidFill>
              <a:effectLst/>
            </a:endParaRPr>
          </a:p>
          <a:p>
            <a:pPr marL="45720" indent="0" algn="just">
              <a:lnSpc>
                <a:spcPct val="80000"/>
              </a:lnSpc>
              <a:buNone/>
            </a:pPr>
            <a:r>
              <a:rPr lang="tr-TR" sz="2700" b="1" u="sng" dirty="0" smtClean="0">
                <a:solidFill>
                  <a:schemeClr val="tx1"/>
                </a:solidFill>
                <a:effectLst/>
              </a:rPr>
              <a:t>Özel eğitim almaları gereken çocukların eğitsel ihtiyaçları doğrultusunda</a:t>
            </a:r>
            <a:r>
              <a:rPr lang="tr-TR" sz="2700" dirty="0" smtClean="0">
                <a:solidFill>
                  <a:schemeClr val="tx1"/>
                </a:solidFill>
                <a:effectLst/>
              </a:rPr>
              <a:t> ilgili eğitim kurumuna devamına,</a:t>
            </a:r>
          </a:p>
          <a:p>
            <a:pPr marL="45720" indent="0" algn="just">
              <a:lnSpc>
                <a:spcPct val="80000"/>
              </a:lnSpc>
              <a:buNone/>
            </a:pPr>
            <a:endParaRPr lang="tr-TR" sz="2700" dirty="0" smtClean="0">
              <a:solidFill>
                <a:schemeClr val="tx1"/>
              </a:solidFill>
              <a:effectLst/>
            </a:endParaRPr>
          </a:p>
          <a:p>
            <a:pPr marL="45720" indent="0" algn="just">
              <a:lnSpc>
                <a:spcPct val="80000"/>
              </a:lnSpc>
              <a:buNone/>
            </a:pPr>
            <a:r>
              <a:rPr lang="tr-TR" sz="2700" dirty="0" smtClean="0">
                <a:solidFill>
                  <a:schemeClr val="tx1"/>
                </a:solidFill>
                <a:effectLst/>
              </a:rPr>
              <a:t>Kendilerine, ailelerine, öğretmenlerine ve okul personeline; uzman personel, </a:t>
            </a:r>
            <a:r>
              <a:rPr lang="tr-TR" sz="2700" b="1" u="sng" dirty="0" smtClean="0">
                <a:solidFill>
                  <a:schemeClr val="tx1"/>
                </a:solidFill>
                <a:effectLst/>
              </a:rPr>
              <a:t>araç gereç sağlanmasına</a:t>
            </a:r>
            <a:r>
              <a:rPr lang="tr-TR" sz="2700" dirty="0" smtClean="0">
                <a:solidFill>
                  <a:schemeClr val="tx1"/>
                </a:solidFill>
                <a:effectLst/>
              </a:rPr>
              <a:t>, </a:t>
            </a:r>
          </a:p>
          <a:p>
            <a:pPr marL="45720" indent="0" algn="just">
              <a:lnSpc>
                <a:spcPct val="80000"/>
              </a:lnSpc>
              <a:buNone/>
            </a:pPr>
            <a:endParaRPr lang="tr-TR" sz="2700" dirty="0" smtClean="0">
              <a:solidFill>
                <a:schemeClr val="tx1"/>
              </a:solidFill>
              <a:effectLst/>
            </a:endParaRPr>
          </a:p>
          <a:p>
            <a:pPr marL="45720" indent="0" algn="just">
              <a:lnSpc>
                <a:spcPct val="80000"/>
              </a:lnSpc>
              <a:buNone/>
            </a:pPr>
            <a:r>
              <a:rPr lang="tr-TR" sz="2700" dirty="0" smtClean="0">
                <a:solidFill>
                  <a:schemeClr val="tx1"/>
                </a:solidFill>
                <a:effectLst/>
              </a:rPr>
              <a:t>Çocuğun </a:t>
            </a:r>
            <a:r>
              <a:rPr lang="tr-TR" sz="2700" b="1" u="sng" dirty="0" smtClean="0">
                <a:solidFill>
                  <a:schemeClr val="tx1"/>
                </a:solidFill>
                <a:effectLst/>
              </a:rPr>
              <a:t>iş ve meslek edinmesi amacıyla </a:t>
            </a:r>
            <a:r>
              <a:rPr lang="tr-TR" sz="2700" dirty="0" smtClean="0">
                <a:solidFill>
                  <a:schemeClr val="tx1"/>
                </a:solidFill>
                <a:effectLst/>
              </a:rPr>
              <a:t>bir meslek veya sanat edinme kursuna gitmesine veya meslek sahibi bir ustanın yanına, kamu ya da özel sektöre ait işyerlerine yerleştirilmesine yönelik tedbirlerdir. </a:t>
            </a:r>
          </a:p>
        </p:txBody>
      </p:sp>
    </p:spTree>
    <p:extLst>
      <p:ext uri="{BB962C8B-B14F-4D97-AF65-F5344CB8AC3E}">
        <p14:creationId xmlns:p14="http://schemas.microsoft.com/office/powerpoint/2010/main" xmlns="" val="42060521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718281" y="655984"/>
            <a:ext cx="7639060" cy="576824"/>
          </a:xfrm>
          <a:noFill/>
          <a:ln/>
        </p:spPr>
        <p:txBody>
          <a:bodyPr>
            <a:noAutofit/>
          </a:bodyPr>
          <a:lstStyle/>
          <a:p>
            <a:pPr marL="0" indent="0" algn="l">
              <a:buNone/>
            </a:pPr>
            <a:r>
              <a:rPr lang="tr-TR" sz="4000" b="1" dirty="0" smtClean="0">
                <a:solidFill>
                  <a:schemeClr val="tx1"/>
                </a:solidFill>
                <a:effectLst/>
              </a:rPr>
              <a:t>BARINMA TEDBİRİ</a:t>
            </a:r>
          </a:p>
        </p:txBody>
      </p:sp>
      <p:sp>
        <p:nvSpPr>
          <p:cNvPr id="82947" name="Rectangle 3"/>
          <p:cNvSpPr>
            <a:spLocks noGrp="1" noChangeArrowheads="1"/>
          </p:cNvSpPr>
          <p:nvPr>
            <p:ph idx="1"/>
          </p:nvPr>
        </p:nvSpPr>
        <p:spPr>
          <a:xfrm>
            <a:off x="1718280" y="1570892"/>
            <a:ext cx="10208677" cy="4650154"/>
          </a:xfrm>
          <a:prstGeom prst="rect">
            <a:avLst/>
          </a:prstGeom>
          <a:noFill/>
          <a:ln/>
        </p:spPr>
        <p:txBody>
          <a:bodyPr>
            <a:normAutofit/>
          </a:bodyPr>
          <a:lstStyle/>
          <a:p>
            <a:pPr marL="45720" indent="0" algn="just">
              <a:lnSpc>
                <a:spcPct val="80000"/>
              </a:lnSpc>
              <a:buNone/>
            </a:pPr>
            <a:r>
              <a:rPr lang="tr-TR" sz="2700" dirty="0" smtClean="0">
                <a:solidFill>
                  <a:schemeClr val="tx1"/>
                </a:solidFill>
                <a:effectLst/>
              </a:rPr>
              <a:t>Barınma tedbiri, yaşamını devam ettirmek için yeterli ve sağlıklı bir barınma yeri olmayan çocuklu kimselere veya hayatı tehlikede olan hamile kadınlar ile bunların çocuklarına </a:t>
            </a:r>
            <a:r>
              <a:rPr lang="tr-TR" sz="2700" b="1" u="sng" dirty="0" smtClean="0">
                <a:solidFill>
                  <a:schemeClr val="tx1"/>
                </a:solidFill>
                <a:effectLst/>
              </a:rPr>
              <a:t>uygun barınma yeri sağlamaya</a:t>
            </a:r>
            <a:r>
              <a:rPr lang="tr-TR" sz="2700" dirty="0" smtClean="0">
                <a:solidFill>
                  <a:schemeClr val="tx1"/>
                </a:solidFill>
                <a:effectLst/>
              </a:rPr>
              <a:t> yönelik tedbirlerdir.</a:t>
            </a:r>
          </a:p>
          <a:p>
            <a:pPr marL="45720" indent="0" algn="just">
              <a:lnSpc>
                <a:spcPct val="80000"/>
              </a:lnSpc>
              <a:buNone/>
            </a:pPr>
            <a:endParaRPr lang="tr-TR" sz="2700" dirty="0" smtClean="0">
              <a:solidFill>
                <a:schemeClr val="tx1"/>
              </a:solidFill>
              <a:effectLst/>
            </a:endParaRPr>
          </a:p>
          <a:p>
            <a:pPr marL="45720" indent="0" algn="just">
              <a:lnSpc>
                <a:spcPct val="80000"/>
              </a:lnSpc>
              <a:buNone/>
            </a:pPr>
            <a:r>
              <a:rPr lang="tr-TR" sz="2700" dirty="0" smtClean="0">
                <a:solidFill>
                  <a:schemeClr val="tx1"/>
                </a:solidFill>
                <a:effectLst/>
              </a:rPr>
              <a:t>Barınma tedbiri uygulanan kimselerin, talepleri hâlinde </a:t>
            </a:r>
            <a:r>
              <a:rPr lang="tr-TR" sz="2700" b="1" u="sng" dirty="0" smtClean="0">
                <a:solidFill>
                  <a:schemeClr val="tx1"/>
                </a:solidFill>
                <a:effectLst/>
              </a:rPr>
              <a:t>kimlikleri ve adresleri gizli tutulur</a:t>
            </a:r>
            <a:r>
              <a:rPr lang="tr-TR" sz="2700" dirty="0" smtClean="0">
                <a:solidFill>
                  <a:schemeClr val="tx1"/>
                </a:solidFill>
                <a:effectLst/>
              </a:rPr>
              <a:t>. </a:t>
            </a:r>
          </a:p>
          <a:p>
            <a:pPr marL="45720" indent="0" algn="just">
              <a:lnSpc>
                <a:spcPct val="80000"/>
              </a:lnSpc>
              <a:buNone/>
            </a:pPr>
            <a:endParaRPr lang="tr-TR" sz="2700" dirty="0">
              <a:solidFill>
                <a:schemeClr val="tx1"/>
              </a:solidFill>
            </a:endParaRPr>
          </a:p>
          <a:p>
            <a:pPr marL="45720" indent="0" algn="just">
              <a:lnSpc>
                <a:spcPct val="80000"/>
              </a:lnSpc>
              <a:buNone/>
            </a:pPr>
            <a:r>
              <a:rPr lang="tr-TR" sz="2700" dirty="0" smtClean="0">
                <a:solidFill>
                  <a:schemeClr val="tx1"/>
                </a:solidFill>
                <a:effectLst/>
              </a:rPr>
              <a:t>Barınma tedbiri, </a:t>
            </a:r>
            <a:r>
              <a:rPr lang="tr-TR" sz="2700" b="1" u="sng" dirty="0" smtClean="0">
                <a:solidFill>
                  <a:schemeClr val="tx1"/>
                </a:solidFill>
                <a:effectLst/>
              </a:rPr>
              <a:t>Aile ve Sosyal Politikalar Bakanlığı, Millî Eğitim Bakanlığı ve yerel yönetimler</a:t>
            </a:r>
            <a:r>
              <a:rPr lang="tr-TR" sz="2700" dirty="0" smtClean="0">
                <a:solidFill>
                  <a:schemeClr val="tx1"/>
                </a:solidFill>
                <a:effectLst/>
              </a:rPr>
              <a:t> tarafından yerine getirilir.</a:t>
            </a:r>
          </a:p>
        </p:txBody>
      </p:sp>
    </p:spTree>
    <p:extLst>
      <p:ext uri="{BB962C8B-B14F-4D97-AF65-F5344CB8AC3E}">
        <p14:creationId xmlns:p14="http://schemas.microsoft.com/office/powerpoint/2010/main" xmlns="" val="42904455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818147"/>
            <a:ext cx="12192000" cy="5350042"/>
          </a:xfrm>
        </p:spPr>
        <p:txBody>
          <a:bodyPr>
            <a:normAutofit/>
          </a:bodyPr>
          <a:lstStyle/>
          <a:p>
            <a:pPr algn="ctr">
              <a:lnSpc>
                <a:spcPct val="150000"/>
              </a:lnSpc>
              <a:buNone/>
            </a:pPr>
            <a:r>
              <a:rPr lang="tr-TR" sz="3200" dirty="0">
                <a:solidFill>
                  <a:schemeClr val="tx1"/>
                </a:solidFill>
              </a:rPr>
              <a:t>Çocuk </a:t>
            </a:r>
            <a:r>
              <a:rPr lang="tr-TR" sz="3200" dirty="0" smtClean="0">
                <a:solidFill>
                  <a:schemeClr val="tx1"/>
                </a:solidFill>
              </a:rPr>
              <a:t>koruma hizmetleri  </a:t>
            </a:r>
          </a:p>
          <a:p>
            <a:pPr algn="ctr">
              <a:lnSpc>
                <a:spcPct val="150000"/>
              </a:lnSpc>
              <a:buNone/>
            </a:pPr>
            <a:r>
              <a:rPr lang="tr-TR" sz="3200" dirty="0" smtClean="0">
                <a:solidFill>
                  <a:schemeClr val="tx1"/>
                </a:solidFill>
              </a:rPr>
              <a:t>15/07/2005 tarih ve 25876 sayılı</a:t>
            </a:r>
          </a:p>
          <a:p>
            <a:pPr algn="ctr">
              <a:lnSpc>
                <a:spcPct val="150000"/>
              </a:lnSpc>
              <a:buNone/>
            </a:pPr>
            <a:r>
              <a:rPr lang="tr-TR" sz="3200" dirty="0" smtClean="0">
                <a:solidFill>
                  <a:schemeClr val="tx1"/>
                </a:solidFill>
              </a:rPr>
              <a:t> Resmi Gazetede yayımlanan </a:t>
            </a:r>
          </a:p>
          <a:p>
            <a:pPr algn="ctr">
              <a:lnSpc>
                <a:spcPct val="150000"/>
              </a:lnSpc>
              <a:buNone/>
            </a:pPr>
            <a:r>
              <a:rPr lang="tr-TR" sz="4000" b="1" dirty="0" smtClean="0">
                <a:solidFill>
                  <a:schemeClr val="tx1"/>
                </a:solidFill>
              </a:rPr>
              <a:t>5395 Sayılı Çocuk Koruma Kanunu </a:t>
            </a:r>
          </a:p>
          <a:p>
            <a:pPr algn="ctr">
              <a:lnSpc>
                <a:spcPct val="150000"/>
              </a:lnSpc>
              <a:buNone/>
            </a:pPr>
            <a:r>
              <a:rPr lang="tr-TR" sz="3200" dirty="0" smtClean="0">
                <a:solidFill>
                  <a:schemeClr val="tx1"/>
                </a:solidFill>
              </a:rPr>
              <a:t>kapsamında  yürütülmektedir.</a:t>
            </a:r>
            <a:endParaRPr lang="tr-TR" sz="3200" dirty="0">
              <a:solidFill>
                <a:schemeClr val="tx1"/>
              </a:solidFill>
            </a:endParaRPr>
          </a:p>
        </p:txBody>
      </p:sp>
    </p:spTree>
    <p:extLst>
      <p:ext uri="{BB962C8B-B14F-4D97-AF65-F5344CB8AC3E}">
        <p14:creationId xmlns:p14="http://schemas.microsoft.com/office/powerpoint/2010/main" xmlns="" val="19674651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8" name="WordArt 14" descr="Kağıt torba"/>
          <p:cNvSpPr>
            <a:spLocks noChangeArrowheads="1" noChangeShapeType="1" noTextEdit="1"/>
          </p:cNvSpPr>
          <p:nvPr/>
        </p:nvSpPr>
        <p:spPr bwMode="auto">
          <a:xfrm>
            <a:off x="2337340" y="517648"/>
            <a:ext cx="9056537" cy="523875"/>
          </a:xfrm>
          <a:prstGeom prst="rect">
            <a:avLst/>
          </a:prstGeom>
        </p:spPr>
        <p:txBody>
          <a:bodyPr wrap="none" fromWordArt="1">
            <a:prstTxWarp prst="textPlain">
              <a:avLst>
                <a:gd name="adj" fmla="val 50000"/>
              </a:avLst>
            </a:prstTxWarp>
          </a:bodyPr>
          <a:lstStyle/>
          <a:p>
            <a:pPr algn="ctr"/>
            <a:r>
              <a:rPr lang="tr-TR" sz="3600" b="1" kern="10" dirty="0">
                <a:ln w="9525">
                  <a:solidFill>
                    <a:schemeClr val="tx1"/>
                  </a:solidFill>
                  <a:round/>
                  <a:headEnd/>
                  <a:tailEnd/>
                </a:ln>
                <a:blipFill dpi="0" rotWithShape="0">
                  <a:blip r:embed="rId2"/>
                  <a:srcRect/>
                  <a:tile tx="0" ty="0" sx="100000" sy="100000" flip="none" algn="tl"/>
                </a:blipFill>
                <a:effectLst>
                  <a:outerShdw dist="35921" dir="2700000" algn="ctr" rotWithShape="0">
                    <a:srgbClr val="C7DFD3">
                      <a:alpha val="80000"/>
                    </a:srgbClr>
                  </a:outerShdw>
                </a:effectLst>
                <a:latin typeface="Times New Roman"/>
                <a:cs typeface="Times New Roman"/>
              </a:rPr>
              <a:t>EĞİTİM </a:t>
            </a:r>
            <a:r>
              <a:rPr lang="tr-TR" sz="3600" b="1" kern="10" dirty="0" smtClean="0">
                <a:ln w="9525">
                  <a:solidFill>
                    <a:schemeClr val="tx1"/>
                  </a:solidFill>
                  <a:round/>
                  <a:headEnd/>
                  <a:tailEnd/>
                </a:ln>
                <a:blipFill dpi="0" rotWithShape="0">
                  <a:blip r:embed="rId2"/>
                  <a:srcRect/>
                  <a:tile tx="0" ty="0" sx="100000" sy="100000" flip="none" algn="tl"/>
                </a:blipFill>
                <a:effectLst>
                  <a:outerShdw dist="35921" dir="2700000" algn="ctr" rotWithShape="0">
                    <a:srgbClr val="C7DFD3">
                      <a:alpha val="80000"/>
                    </a:srgbClr>
                  </a:outerShdw>
                </a:effectLst>
                <a:latin typeface="Times New Roman"/>
                <a:cs typeface="Times New Roman"/>
              </a:rPr>
              <a:t> VE BARINMA TEDBİRİ OKUL ŞEMASI </a:t>
            </a:r>
            <a:endParaRPr lang="tr-TR" sz="3600" b="1" kern="10" dirty="0">
              <a:ln w="9525">
                <a:solidFill>
                  <a:schemeClr val="tx1"/>
                </a:solidFill>
                <a:round/>
                <a:headEnd/>
                <a:tailEnd/>
              </a:ln>
              <a:blipFill dpi="0" rotWithShape="0">
                <a:blip r:embed="rId2"/>
                <a:srcRect/>
                <a:tile tx="0" ty="0" sx="100000" sy="100000" flip="none" algn="tl"/>
              </a:blipFill>
              <a:effectLst>
                <a:outerShdw dist="35921" dir="2700000" algn="ctr" rotWithShape="0">
                  <a:srgbClr val="C7DFD3">
                    <a:alpha val="80000"/>
                  </a:srgbClr>
                </a:outerShdw>
              </a:effectLst>
              <a:latin typeface="Times New Roman"/>
              <a:cs typeface="Times New Roman"/>
            </a:endParaRPr>
          </a:p>
        </p:txBody>
      </p:sp>
      <p:graphicFrame>
        <p:nvGraphicFramePr>
          <p:cNvPr id="4" name="3 Diyagram"/>
          <p:cNvGraphicFramePr/>
          <p:nvPr>
            <p:extLst>
              <p:ext uri="{D42A27DB-BD31-4B8C-83A1-F6EECF244321}">
                <p14:modId xmlns:p14="http://schemas.microsoft.com/office/powerpoint/2010/main" xmlns="" val="3676897962"/>
              </p:ext>
            </p:extLst>
          </p:nvPr>
        </p:nvGraphicFramePr>
        <p:xfrm>
          <a:off x="2666976" y="1293966"/>
          <a:ext cx="8382059" cy="39290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4 Grup"/>
          <p:cNvGrpSpPr/>
          <p:nvPr/>
        </p:nvGrpSpPr>
        <p:grpSpPr>
          <a:xfrm flipH="1">
            <a:off x="138052" y="5148991"/>
            <a:ext cx="2381223" cy="1428760"/>
            <a:chOff x="5786484" y="2889255"/>
            <a:chExt cx="1529887" cy="1285860"/>
          </a:xfrm>
          <a:scene3d>
            <a:camera prst="orthographicFront"/>
            <a:lightRig rig="flat" dir="t"/>
          </a:scene3d>
        </p:grpSpPr>
        <p:sp>
          <p:nvSpPr>
            <p:cNvPr id="6" name="5 Yuvarlatılmış Dikdörtgen"/>
            <p:cNvSpPr/>
            <p:nvPr/>
          </p:nvSpPr>
          <p:spPr>
            <a:xfrm>
              <a:off x="5786485" y="2889255"/>
              <a:ext cx="1529886" cy="1172685"/>
            </a:xfrm>
            <a:prstGeom prst="roundRect">
              <a:avLst>
                <a:gd name="adj" fmla="val 10000"/>
              </a:avLst>
            </a:prstGeom>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a:lstStyle/>
            <a:p>
              <a:r>
                <a:rPr lang="tr-TR" dirty="0" smtClean="0"/>
                <a:t>OKUL REHBER ÖĞRETMEN/ PSİKOLOJİK DANIŞMANI </a:t>
              </a:r>
              <a:endParaRPr lang="tr-TR" dirty="0"/>
            </a:p>
          </p:txBody>
        </p:sp>
        <p:sp>
          <p:nvSpPr>
            <p:cNvPr id="7" name="Yuvarlatılmış Dikdörtgen 4"/>
            <p:cNvSpPr/>
            <p:nvPr/>
          </p:nvSpPr>
          <p:spPr>
            <a:xfrm>
              <a:off x="5786484" y="3756569"/>
              <a:ext cx="1470140" cy="41854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tr-TR" sz="1600" kern="1200" dirty="0"/>
            </a:p>
          </p:txBody>
        </p:sp>
      </p:grpSp>
      <p:grpSp>
        <p:nvGrpSpPr>
          <p:cNvPr id="8" name="7 Grup"/>
          <p:cNvGrpSpPr/>
          <p:nvPr/>
        </p:nvGrpSpPr>
        <p:grpSpPr>
          <a:xfrm>
            <a:off x="2666977" y="5355300"/>
            <a:ext cx="8397264" cy="1016144"/>
            <a:chOff x="0" y="2372921"/>
            <a:chExt cx="7500990" cy="1016144"/>
          </a:xfrm>
        </p:grpSpPr>
        <p:sp>
          <p:nvSpPr>
            <p:cNvPr id="9" name="8 Yuvarlatılmış Dikdörtgen"/>
            <p:cNvSpPr/>
            <p:nvPr/>
          </p:nvSpPr>
          <p:spPr>
            <a:xfrm>
              <a:off x="0" y="2444359"/>
              <a:ext cx="7500990" cy="94470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1">
              <a:schemeClr val="accent1">
                <a:tint val="40000"/>
                <a:hueOff val="0"/>
                <a:satOff val="0"/>
                <a:lumOff val="0"/>
                <a:alphaOff val="0"/>
              </a:schemeClr>
            </a:effectRef>
            <a:fontRef idx="minor">
              <a:schemeClr val="dk1">
                <a:hueOff val="0"/>
                <a:satOff val="0"/>
                <a:lumOff val="0"/>
                <a:alphaOff val="0"/>
              </a:schemeClr>
            </a:fontRef>
          </p:style>
        </p:sp>
        <p:sp>
          <p:nvSpPr>
            <p:cNvPr id="10" name="Yuvarlatılmış Dikdörtgen 4"/>
            <p:cNvSpPr/>
            <p:nvPr/>
          </p:nvSpPr>
          <p:spPr>
            <a:xfrm>
              <a:off x="0" y="2372921"/>
              <a:ext cx="2250297" cy="10161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tr-TR" sz="1300" dirty="0" smtClean="0"/>
                <a:t>ÖĞRENCİ VELİSİ</a:t>
              </a:r>
              <a:endParaRPr lang="tr-TR" sz="1300" kern="1200" dirty="0"/>
            </a:p>
          </p:txBody>
        </p:sp>
      </p:grpSp>
      <p:grpSp>
        <p:nvGrpSpPr>
          <p:cNvPr id="11" name="10 Grup"/>
          <p:cNvGrpSpPr/>
          <p:nvPr/>
        </p:nvGrpSpPr>
        <p:grpSpPr>
          <a:xfrm>
            <a:off x="8715710" y="5370189"/>
            <a:ext cx="1972729" cy="986365"/>
            <a:chOff x="4806996" y="2793593"/>
            <a:chExt cx="1479547" cy="986365"/>
          </a:xfrm>
          <a:scene3d>
            <a:camera prst="orthographicFront"/>
            <a:lightRig rig="flat" dir="t"/>
          </a:scene3d>
        </p:grpSpPr>
        <p:sp>
          <p:nvSpPr>
            <p:cNvPr id="12" name="11 Yuvarlatılmış Dikdörtgen"/>
            <p:cNvSpPr/>
            <p:nvPr/>
          </p:nvSpPr>
          <p:spPr>
            <a:xfrm>
              <a:off x="4806996" y="2793593"/>
              <a:ext cx="1479547" cy="986365"/>
            </a:xfrm>
            <a:prstGeom prst="roundRect">
              <a:avLst>
                <a:gd name="adj" fmla="val 10000"/>
              </a:avLst>
            </a:prstGeom>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3" name="Yuvarlatılmış Dikdörtgen 4"/>
            <p:cNvSpPr/>
            <p:nvPr/>
          </p:nvSpPr>
          <p:spPr>
            <a:xfrm>
              <a:off x="4835886" y="2822483"/>
              <a:ext cx="1421767" cy="9285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900" dirty="0" smtClean="0"/>
                <a:t>Veli </a:t>
              </a:r>
              <a:endParaRPr lang="tr-TR" sz="1900" kern="1200" dirty="0"/>
            </a:p>
          </p:txBody>
        </p:sp>
      </p:grpSp>
    </p:spTree>
    <p:extLst>
      <p:ext uri="{BB962C8B-B14F-4D97-AF65-F5344CB8AC3E}">
        <p14:creationId xmlns:p14="http://schemas.microsoft.com/office/powerpoint/2010/main" xmlns="" val="3069123977"/>
      </p:ext>
    </p:extLst>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1928191" y="624110"/>
            <a:ext cx="9576421" cy="1280890"/>
          </a:xfrm>
        </p:spPr>
        <p:txBody>
          <a:bodyPr/>
          <a:lstStyle/>
          <a:p>
            <a:pPr marL="0" indent="0" algn="l">
              <a:buNone/>
            </a:pPr>
            <a:r>
              <a:rPr lang="tr-TR" b="1" dirty="0" smtClean="0"/>
              <a:t>SAĞLIK TEDBİRİ</a:t>
            </a:r>
            <a:endParaRPr lang="tr-TR" b="1" dirty="0"/>
          </a:p>
        </p:txBody>
      </p:sp>
      <p:sp>
        <p:nvSpPr>
          <p:cNvPr id="4" name="Metin Yer Tutucusu 3"/>
          <p:cNvSpPr>
            <a:spLocks noGrp="1"/>
          </p:cNvSpPr>
          <p:nvPr>
            <p:ph idx="1"/>
          </p:nvPr>
        </p:nvSpPr>
        <p:spPr/>
        <p:txBody>
          <a:bodyPr>
            <a:normAutofit fontScale="92500"/>
          </a:bodyPr>
          <a:lstStyle/>
          <a:p>
            <a:pPr marL="45720" lvl="1" indent="0">
              <a:buNone/>
            </a:pPr>
            <a:r>
              <a:rPr lang="tr-TR" sz="2800" b="1" dirty="0"/>
              <a:t>Sağlık tedbiri</a:t>
            </a:r>
            <a:r>
              <a:rPr lang="tr-TR" sz="2800" dirty="0"/>
              <a:t>, çocuğun fiziksel ve ruhsal sağlığının korunması ve tedavisi için gerekli geçici veya sürekli tıbbî bakım ve rehabilitasyonuna, bağımlılık yapan maddeleri kullananların tedavilerinin </a:t>
            </a:r>
            <a:r>
              <a:rPr lang="tr-TR" sz="2800" dirty="0" smtClean="0"/>
              <a:t>yapılmasıdır.</a:t>
            </a:r>
          </a:p>
          <a:p>
            <a:pPr marL="45720" lvl="1" indent="0">
              <a:buNone/>
            </a:pPr>
            <a:endParaRPr lang="tr-TR" sz="2800" dirty="0" smtClean="0"/>
          </a:p>
          <a:p>
            <a:pPr marL="45720" lvl="1" indent="0">
              <a:buNone/>
            </a:pPr>
            <a:r>
              <a:rPr lang="tr-TR" sz="2800" dirty="0" smtClean="0"/>
              <a:t>İl Halk Sağlığı Müdürlüğü ve Kamu Hastaneleri Birliğine bağlı hastaneler tarafından yürütülmektedir.</a:t>
            </a:r>
            <a:endParaRPr lang="tr-TR" sz="2800" dirty="0"/>
          </a:p>
          <a:p>
            <a:endParaRPr lang="tr-TR" dirty="0"/>
          </a:p>
        </p:txBody>
      </p:sp>
    </p:spTree>
    <p:extLst>
      <p:ext uri="{BB962C8B-B14F-4D97-AF65-F5344CB8AC3E}">
        <p14:creationId xmlns:p14="http://schemas.microsoft.com/office/powerpoint/2010/main" xmlns="" val="41356402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49287" y="624110"/>
            <a:ext cx="9755325" cy="1280890"/>
          </a:xfrm>
        </p:spPr>
        <p:txBody>
          <a:bodyPr/>
          <a:lstStyle/>
          <a:p>
            <a:pPr marL="0" indent="0" algn="l">
              <a:buNone/>
            </a:pPr>
            <a:r>
              <a:rPr lang="tr-TR" b="1" dirty="0" smtClean="0"/>
              <a:t>BAKIM TEDBİRİ</a:t>
            </a:r>
            <a:endParaRPr lang="tr-TR" b="1" dirty="0"/>
          </a:p>
        </p:txBody>
      </p:sp>
      <p:sp>
        <p:nvSpPr>
          <p:cNvPr id="3" name="Metin Yer Tutucusu 2"/>
          <p:cNvSpPr>
            <a:spLocks noGrp="1"/>
          </p:cNvSpPr>
          <p:nvPr>
            <p:ph idx="1"/>
          </p:nvPr>
        </p:nvSpPr>
        <p:spPr>
          <a:xfrm>
            <a:off x="1987825" y="1391478"/>
            <a:ext cx="9839739" cy="5148469"/>
          </a:xfrm>
        </p:spPr>
        <p:txBody>
          <a:bodyPr>
            <a:noAutofit/>
          </a:bodyPr>
          <a:lstStyle/>
          <a:p>
            <a:pPr marL="45720" indent="0">
              <a:buNone/>
            </a:pPr>
            <a:r>
              <a:rPr lang="tr-TR" sz="2800" b="1" dirty="0"/>
              <a:t>Bakım tedbiri, </a:t>
            </a:r>
            <a:r>
              <a:rPr lang="tr-TR" sz="2800" dirty="0"/>
              <a:t>çocuğun bakımından sorumlu olan kimsenin herhangi bir nedenle görevini yerine getirememesi hâlinde, çocuğun resmî veya özel bakım yurdu ya da koruyucu aile hizmetlerinden yararlandırılması veya bu kurumlara </a:t>
            </a:r>
            <a:r>
              <a:rPr lang="tr-TR" sz="2800" dirty="0" smtClean="0"/>
              <a:t>yerleştirilmesidir.</a:t>
            </a:r>
          </a:p>
          <a:p>
            <a:pPr marL="45720" indent="0">
              <a:buNone/>
            </a:pPr>
            <a:endParaRPr lang="tr-TR" sz="2800" b="1" dirty="0" smtClean="0"/>
          </a:p>
          <a:p>
            <a:pPr marL="45720" indent="0">
              <a:buNone/>
            </a:pPr>
            <a:r>
              <a:rPr lang="tr-TR" sz="2800" b="1" dirty="0" smtClean="0"/>
              <a:t>Kanun </a:t>
            </a:r>
          </a:p>
          <a:p>
            <a:pPr marL="45720" indent="0">
              <a:buNone/>
            </a:pPr>
            <a:r>
              <a:rPr lang="tr-TR" sz="2800" b="1" dirty="0"/>
              <a:t>Madde 10- </a:t>
            </a:r>
            <a:r>
              <a:rPr lang="tr-TR" sz="2800" dirty="0"/>
              <a:t>(1) Sosyal Hizmetler ve Çocuk Esirgeme Kurumu tarafından, kendisine intikal eden olaylarda gerekli önlemler derhâl alınarak çocuk, resmî veya özel kuruluşlara yerleştirilir. </a:t>
            </a:r>
          </a:p>
        </p:txBody>
      </p:sp>
    </p:spTree>
    <p:extLst>
      <p:ext uri="{BB962C8B-B14F-4D97-AF65-F5344CB8AC3E}">
        <p14:creationId xmlns:p14="http://schemas.microsoft.com/office/powerpoint/2010/main" xmlns="" val="25868755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550504" y="617415"/>
            <a:ext cx="9320696" cy="877336"/>
          </a:xfrm>
          <a:noFill/>
          <a:ln/>
        </p:spPr>
        <p:txBody>
          <a:bodyPr/>
          <a:lstStyle/>
          <a:p>
            <a:pPr marL="0" indent="0" algn="l">
              <a:buNone/>
            </a:pPr>
            <a:r>
              <a:rPr lang="tr-TR" sz="3200" b="1" dirty="0" smtClean="0">
                <a:solidFill>
                  <a:schemeClr val="tx1"/>
                </a:solidFill>
                <a:effectLst/>
              </a:rPr>
              <a:t>DANIŞMANLIK TEDBİRİ</a:t>
            </a:r>
          </a:p>
        </p:txBody>
      </p:sp>
      <p:sp>
        <p:nvSpPr>
          <p:cNvPr id="83971" name="Rectangle 3"/>
          <p:cNvSpPr>
            <a:spLocks noGrp="1" noChangeArrowheads="1"/>
          </p:cNvSpPr>
          <p:nvPr>
            <p:ph idx="1"/>
          </p:nvPr>
        </p:nvSpPr>
        <p:spPr>
          <a:xfrm>
            <a:off x="1550503" y="1469292"/>
            <a:ext cx="10137913" cy="5150169"/>
          </a:xfrm>
          <a:prstGeom prst="rect">
            <a:avLst/>
          </a:prstGeom>
          <a:noFill/>
          <a:ln/>
        </p:spPr>
        <p:txBody>
          <a:bodyPr>
            <a:noAutofit/>
          </a:bodyPr>
          <a:lstStyle/>
          <a:p>
            <a:pPr marL="45720" indent="0" algn="just">
              <a:lnSpc>
                <a:spcPct val="80000"/>
              </a:lnSpc>
              <a:buNone/>
            </a:pPr>
            <a:r>
              <a:rPr lang="tr-TR" sz="2800" b="1" dirty="0" smtClean="0">
                <a:solidFill>
                  <a:schemeClr val="tx1"/>
                </a:solidFill>
              </a:rPr>
              <a:t>Yönetmelik </a:t>
            </a:r>
          </a:p>
          <a:p>
            <a:pPr marL="45720" indent="0" algn="just">
              <a:lnSpc>
                <a:spcPct val="80000"/>
              </a:lnSpc>
              <a:buNone/>
            </a:pPr>
            <a:r>
              <a:rPr lang="tr-TR" sz="2800" b="1" dirty="0" smtClean="0">
                <a:solidFill>
                  <a:schemeClr val="tx1"/>
                </a:solidFill>
              </a:rPr>
              <a:t>Madde 12 </a:t>
            </a:r>
            <a:r>
              <a:rPr lang="tr-TR" sz="2800" dirty="0" smtClean="0">
                <a:solidFill>
                  <a:schemeClr val="tx1"/>
                </a:solidFill>
              </a:rPr>
              <a:t>-</a:t>
            </a:r>
            <a:endParaRPr lang="tr-TR" sz="2800" dirty="0">
              <a:solidFill>
                <a:schemeClr val="tx1"/>
              </a:solidFill>
            </a:endParaRPr>
          </a:p>
          <a:p>
            <a:pPr marL="45720" indent="0" algn="just">
              <a:lnSpc>
                <a:spcPct val="80000"/>
              </a:lnSpc>
              <a:buNone/>
            </a:pPr>
            <a:r>
              <a:rPr lang="tr-TR" sz="2800" dirty="0" smtClean="0">
                <a:solidFill>
                  <a:schemeClr val="tx1"/>
                </a:solidFill>
              </a:rPr>
              <a:t>(1)Danışmanlık tedbiri, </a:t>
            </a:r>
            <a:r>
              <a:rPr lang="tr-TR" sz="2800" b="1" u="sng" dirty="0" smtClean="0">
                <a:solidFill>
                  <a:schemeClr val="tx1"/>
                </a:solidFill>
              </a:rPr>
              <a:t>çocuğun bakımından sorumlu olan kimselere çocuk yetiştirme konusunda; çocuklara da eğitim ve gelişimleri ile ilgili sorunlarının çözümünde yol göstermeye </a:t>
            </a:r>
            <a:r>
              <a:rPr lang="tr-TR" sz="2800" dirty="0" smtClean="0">
                <a:solidFill>
                  <a:schemeClr val="tx1"/>
                </a:solidFill>
              </a:rPr>
              <a:t>yönelik rehberlik tedbirleridir. </a:t>
            </a:r>
          </a:p>
          <a:p>
            <a:pPr marL="45720" indent="0" algn="just">
              <a:lnSpc>
                <a:spcPct val="80000"/>
              </a:lnSpc>
              <a:buNone/>
            </a:pPr>
            <a:endParaRPr lang="tr-TR" sz="2800" dirty="0" smtClean="0">
              <a:solidFill>
                <a:schemeClr val="tx1"/>
              </a:solidFill>
            </a:endParaRPr>
          </a:p>
          <a:p>
            <a:pPr marL="45720" indent="0" algn="just">
              <a:lnSpc>
                <a:spcPct val="80000"/>
              </a:lnSpc>
              <a:buNone/>
            </a:pPr>
            <a:r>
              <a:rPr lang="tr-TR" sz="2800" dirty="0" smtClean="0">
                <a:solidFill>
                  <a:schemeClr val="tx1"/>
                </a:solidFill>
              </a:rPr>
              <a:t>(2)Danışmanlık tedbirleri, </a:t>
            </a:r>
            <a:r>
              <a:rPr lang="tr-TR" sz="2800" b="1" u="sng" dirty="0" smtClean="0">
                <a:solidFill>
                  <a:schemeClr val="tx1"/>
                </a:solidFill>
              </a:rPr>
              <a:t>çocuğun ailesi yanında korunmasını sağlamak</a:t>
            </a:r>
            <a:r>
              <a:rPr lang="tr-TR" sz="2800" dirty="0" smtClean="0">
                <a:solidFill>
                  <a:schemeClr val="tx1"/>
                </a:solidFill>
              </a:rPr>
              <a:t> veya çocuk hakkında verilen tedbir kararlarının uygulanması sırasında onu desteklemek ya da uygulanması muhtemel tedbirler hakkında bilgilendirmek amacıyla uygulanır.</a:t>
            </a:r>
            <a:endParaRPr lang="tr-TR" sz="2800" dirty="0" smtClean="0">
              <a:solidFill>
                <a:schemeClr val="tx1"/>
              </a:solidFill>
              <a:effectLst/>
            </a:endParaRPr>
          </a:p>
        </p:txBody>
      </p:sp>
    </p:spTree>
    <p:extLst>
      <p:ext uri="{BB962C8B-B14F-4D97-AF65-F5344CB8AC3E}">
        <p14:creationId xmlns:p14="http://schemas.microsoft.com/office/powerpoint/2010/main" xmlns="" val="1403145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70383" y="775252"/>
            <a:ext cx="10078278" cy="5764696"/>
          </a:xfrm>
          <a:prstGeom prst="rect">
            <a:avLst/>
          </a:prstGeom>
        </p:spPr>
        <p:txBody>
          <a:bodyPr>
            <a:normAutofit/>
          </a:bodyPr>
          <a:lstStyle/>
          <a:p>
            <a:pPr marL="45720" indent="0" algn="just">
              <a:buNone/>
            </a:pPr>
            <a:r>
              <a:rPr lang="tr-TR" sz="2800" dirty="0" smtClean="0">
                <a:solidFill>
                  <a:schemeClr val="tx1"/>
                </a:solidFill>
              </a:rPr>
              <a:t>(3) Özel veya kamu sosyal hizmet kurum veya kuruluşlarında ya da ailesi yanında kalmakta olan ve hakkında danışmanlık tedbirine karar verilen çocukların </a:t>
            </a:r>
            <a:r>
              <a:rPr lang="tr-TR" sz="2800" b="1" u="sng" dirty="0" smtClean="0">
                <a:solidFill>
                  <a:schemeClr val="tx1"/>
                </a:solidFill>
              </a:rPr>
              <a:t>bedensel, zihinsel, </a:t>
            </a:r>
            <a:r>
              <a:rPr lang="tr-TR" sz="2800" b="1" u="sng" dirty="0" err="1" smtClean="0">
                <a:solidFill>
                  <a:schemeClr val="tx1"/>
                </a:solidFill>
              </a:rPr>
              <a:t>psiko</a:t>
            </a:r>
            <a:r>
              <a:rPr lang="tr-TR" sz="2800" b="1" u="sng" dirty="0" smtClean="0">
                <a:solidFill>
                  <a:schemeClr val="tx1"/>
                </a:solidFill>
              </a:rPr>
              <a:t>-sosyal, duygusal gelişimini desteklemek, okul, aile ve sosyal çevresi ile uyumunu güçlendirmek ve yeteneklerine uygun bir meslek sahibi olarak hayata hazırlanmalarını sağlamak amacıyla okul başarısını arttırma, madde kullanımı, davranış bozukluğu, ergenlik sorunları, aile içi iletişim</a:t>
            </a:r>
            <a:r>
              <a:rPr lang="tr-TR" sz="2800" b="1" dirty="0" smtClean="0">
                <a:solidFill>
                  <a:schemeClr val="tx1"/>
                </a:solidFill>
              </a:rPr>
              <a:t> </a:t>
            </a:r>
            <a:r>
              <a:rPr lang="tr-TR" sz="2800" dirty="0" smtClean="0">
                <a:solidFill>
                  <a:schemeClr val="tx1"/>
                </a:solidFill>
              </a:rPr>
              <a:t>gibi çocuğun, ailesinin ve çocuğun bakımını üstlenen kişilerin ihtiyaçlarına uygun konularda uzmanlaşmış bir veya birden fazla kişi danışman olarak görevlendirilebilir.</a:t>
            </a:r>
            <a:endParaRPr lang="tr-TR" sz="2800" dirty="0">
              <a:solidFill>
                <a:schemeClr val="tx1"/>
              </a:solidFill>
            </a:endParaRPr>
          </a:p>
        </p:txBody>
      </p:sp>
    </p:spTree>
    <p:extLst>
      <p:ext uri="{BB962C8B-B14F-4D97-AF65-F5344CB8AC3E}">
        <p14:creationId xmlns:p14="http://schemas.microsoft.com/office/powerpoint/2010/main" xmlns="" val="10227030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1808922" y="715617"/>
            <a:ext cx="9637446" cy="5440173"/>
          </a:xfrm>
          <a:prstGeom prst="rect">
            <a:avLst/>
          </a:prstGeom>
          <a:noFill/>
          <a:ln/>
        </p:spPr>
        <p:txBody>
          <a:bodyPr>
            <a:normAutofit/>
          </a:bodyPr>
          <a:lstStyle/>
          <a:p>
            <a:pPr>
              <a:buNone/>
            </a:pPr>
            <a:r>
              <a:rPr lang="tr-TR" sz="2800" b="1" i="1" u="sng" dirty="0">
                <a:solidFill>
                  <a:schemeClr val="tx1"/>
                </a:solidFill>
              </a:rPr>
              <a:t>D</a:t>
            </a:r>
            <a:r>
              <a:rPr lang="tr-TR" sz="2800" b="1" i="1" u="sng" dirty="0" smtClean="0">
                <a:solidFill>
                  <a:schemeClr val="tx1"/>
                </a:solidFill>
                <a:effectLst/>
              </a:rPr>
              <a:t>anışmanlık tedbirinde</a:t>
            </a:r>
            <a:r>
              <a:rPr lang="tr-TR" sz="2800" dirty="0" smtClean="0">
                <a:solidFill>
                  <a:schemeClr val="tx1"/>
                </a:solidFill>
                <a:effectLst/>
              </a:rPr>
              <a:t> </a:t>
            </a:r>
          </a:p>
          <a:p>
            <a:pPr>
              <a:buNone/>
            </a:pPr>
            <a:r>
              <a:rPr lang="tr-TR" sz="2800" dirty="0">
                <a:solidFill>
                  <a:schemeClr val="tx1"/>
                </a:solidFill>
              </a:rPr>
              <a:t>Ç</a:t>
            </a:r>
            <a:r>
              <a:rPr lang="tr-TR" sz="2800" dirty="0" smtClean="0">
                <a:solidFill>
                  <a:schemeClr val="tx1"/>
                </a:solidFill>
                <a:effectLst/>
              </a:rPr>
              <a:t>ocuğun ihtiyacına göre aşağıdaki konularda hazırlanabilir:</a:t>
            </a:r>
          </a:p>
          <a:p>
            <a:pPr lvl="2">
              <a:buClrTx/>
              <a:buSzPct val="87000"/>
              <a:buFont typeface="Arial" panose="020B0604020202020204" pitchFamily="34" charset="0"/>
              <a:buChar char="•"/>
            </a:pPr>
            <a:r>
              <a:rPr lang="tr-TR" sz="3200" dirty="0" smtClean="0">
                <a:solidFill>
                  <a:schemeClr val="tx1"/>
                </a:solidFill>
                <a:effectLst/>
              </a:rPr>
              <a:t>İletişim</a:t>
            </a:r>
          </a:p>
          <a:p>
            <a:pPr lvl="2">
              <a:buClrTx/>
              <a:buSzPct val="87000"/>
              <a:buFont typeface="Arial" panose="020B0604020202020204" pitchFamily="34" charset="0"/>
              <a:buChar char="•"/>
            </a:pPr>
            <a:r>
              <a:rPr lang="tr-TR" sz="3200" dirty="0" smtClean="0">
                <a:solidFill>
                  <a:schemeClr val="tx1"/>
                </a:solidFill>
              </a:rPr>
              <a:t>Akran zorbalığı</a:t>
            </a:r>
          </a:p>
          <a:p>
            <a:pPr lvl="2">
              <a:buClrTx/>
              <a:buSzPct val="87000"/>
              <a:buFont typeface="Arial" panose="020B0604020202020204" pitchFamily="34" charset="0"/>
              <a:buChar char="•"/>
            </a:pPr>
            <a:r>
              <a:rPr lang="tr-TR" sz="3200" dirty="0" smtClean="0">
                <a:solidFill>
                  <a:schemeClr val="tx1"/>
                </a:solidFill>
                <a:effectLst/>
              </a:rPr>
              <a:t>Aile tutumları</a:t>
            </a:r>
          </a:p>
          <a:p>
            <a:pPr lvl="2">
              <a:buClrTx/>
              <a:buSzPct val="87000"/>
              <a:buFont typeface="Arial" panose="020B0604020202020204" pitchFamily="34" charset="0"/>
              <a:buChar char="•"/>
            </a:pPr>
            <a:r>
              <a:rPr lang="tr-TR" sz="3200" dirty="0" smtClean="0">
                <a:solidFill>
                  <a:schemeClr val="tx1"/>
                </a:solidFill>
              </a:rPr>
              <a:t>Ergenlik</a:t>
            </a:r>
          </a:p>
          <a:p>
            <a:pPr lvl="2">
              <a:buClrTx/>
              <a:buSzPct val="87000"/>
              <a:buFont typeface="Arial" panose="020B0604020202020204" pitchFamily="34" charset="0"/>
              <a:buChar char="•"/>
            </a:pPr>
            <a:r>
              <a:rPr lang="tr-TR" sz="3200" dirty="0" smtClean="0">
                <a:solidFill>
                  <a:schemeClr val="tx1"/>
                </a:solidFill>
              </a:rPr>
              <a:t>Öfke kontrolü</a:t>
            </a:r>
          </a:p>
          <a:p>
            <a:pPr lvl="2">
              <a:buClrTx/>
              <a:buSzPct val="87000"/>
              <a:buFont typeface="Arial" panose="020B0604020202020204" pitchFamily="34" charset="0"/>
              <a:buChar char="•"/>
            </a:pPr>
            <a:r>
              <a:rPr lang="tr-TR" sz="3200" dirty="0" smtClean="0">
                <a:solidFill>
                  <a:schemeClr val="tx1"/>
                </a:solidFill>
              </a:rPr>
              <a:t>Hayır diyebilme</a:t>
            </a:r>
          </a:p>
          <a:p>
            <a:pPr>
              <a:buClrTx/>
              <a:buSzPct val="87000"/>
              <a:buFont typeface="Wingdings" pitchFamily="2" charset="2"/>
              <a:buChar char="Ø"/>
            </a:pPr>
            <a:endParaRPr lang="tr-TR" sz="3200" dirty="0" smtClean="0">
              <a:solidFill>
                <a:schemeClr val="tx1"/>
              </a:solidFill>
            </a:endParaRPr>
          </a:p>
          <a:p>
            <a:pPr>
              <a:buClrTx/>
              <a:buSzPct val="87000"/>
              <a:buFont typeface="Wingdings" pitchFamily="2" charset="2"/>
              <a:buChar char="Ø"/>
            </a:pPr>
            <a:endParaRPr lang="tr-TR" sz="3200" dirty="0" smtClean="0">
              <a:solidFill>
                <a:schemeClr val="tx1"/>
              </a:solidFill>
            </a:endParaRPr>
          </a:p>
        </p:txBody>
      </p:sp>
    </p:spTree>
    <p:extLst>
      <p:ext uri="{BB962C8B-B14F-4D97-AF65-F5344CB8AC3E}">
        <p14:creationId xmlns:p14="http://schemas.microsoft.com/office/powerpoint/2010/main" xmlns="" val="10881895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Rectangle 5"/>
          <p:cNvSpPr>
            <a:spLocks noChangeArrowheads="1"/>
          </p:cNvSpPr>
          <p:nvPr/>
        </p:nvSpPr>
        <p:spPr bwMode="auto">
          <a:xfrm>
            <a:off x="1729409" y="609814"/>
            <a:ext cx="9898425" cy="4524315"/>
          </a:xfrm>
          <a:prstGeom prst="rect">
            <a:avLst/>
          </a:prstGeom>
          <a:noFill/>
          <a:ln w="9525">
            <a:noFill/>
            <a:miter lim="800000"/>
            <a:headEnd/>
            <a:tailEnd/>
          </a:ln>
          <a:effectLst/>
        </p:spPr>
        <p:txBody>
          <a:bodyPr wrap="square" anchor="ctr">
            <a:spAutoFit/>
          </a:bodyPr>
          <a:lstStyle/>
          <a:p>
            <a:pPr algn="just" eaLnBrk="0" hangingPunct="0"/>
            <a:r>
              <a:rPr lang="tr-TR" sz="3200" dirty="0" smtClean="0"/>
              <a:t>(</a:t>
            </a:r>
            <a:r>
              <a:rPr lang="tr-TR" sz="3200" dirty="0"/>
              <a:t>4) Çocuğun bakımından sorumlu olan kimselere; </a:t>
            </a:r>
            <a:r>
              <a:rPr lang="tr-TR" sz="3200" b="1" u="sng" dirty="0"/>
              <a:t>anne baba eğitimi, aile danışmanlığı, aile tedavisi </a:t>
            </a:r>
            <a:r>
              <a:rPr lang="tr-TR" sz="3200" dirty="0"/>
              <a:t>gibi konularda danışmanlık hizmetleri sunulur. Ayrıca, davranış değişikliği için bu anne ve babalar </a:t>
            </a:r>
            <a:r>
              <a:rPr lang="tr-TR" sz="3200" b="1" u="sng" dirty="0"/>
              <a:t>aile eğitimi programlarına yönlendirilebilir</a:t>
            </a:r>
            <a:r>
              <a:rPr lang="tr-TR" sz="3200" dirty="0" smtClean="0"/>
              <a:t>.</a:t>
            </a:r>
          </a:p>
          <a:p>
            <a:pPr algn="just" eaLnBrk="0" hangingPunct="0"/>
            <a:endParaRPr lang="tr-TR" sz="3200" dirty="0"/>
          </a:p>
          <a:p>
            <a:pPr algn="just" eaLnBrk="0" hangingPunct="0"/>
            <a:r>
              <a:rPr lang="tr-TR" sz="3200" dirty="0" smtClean="0"/>
              <a:t>***Mahkemelerce ailelere aile eğitimi programı verilmesi yönünde kararlar da verilmektedir.</a:t>
            </a:r>
          </a:p>
        </p:txBody>
      </p:sp>
    </p:spTree>
    <p:extLst>
      <p:ext uri="{BB962C8B-B14F-4D97-AF65-F5344CB8AC3E}">
        <p14:creationId xmlns:p14="http://schemas.microsoft.com/office/powerpoint/2010/main" xmlns="" val="15437021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669774" y="605115"/>
            <a:ext cx="9795082" cy="5414963"/>
          </a:xfrm>
        </p:spPr>
        <p:txBody>
          <a:bodyPr>
            <a:normAutofit/>
          </a:bodyPr>
          <a:lstStyle/>
          <a:p>
            <a:pPr marL="45720" indent="0" algn="just">
              <a:buNone/>
            </a:pPr>
            <a:r>
              <a:rPr lang="tr-TR" sz="2800" dirty="0"/>
              <a:t>(5) </a:t>
            </a:r>
            <a:r>
              <a:rPr lang="tr-TR" sz="2800" b="1" u="sng" dirty="0"/>
              <a:t>Danışmanlık hizmeti, kurumlarda görevli sosyal çalışma görevlileri ile alanında meslekî eğitim almış görevlilerce yürütülür. </a:t>
            </a:r>
            <a:r>
              <a:rPr lang="tr-TR" sz="2800" dirty="0"/>
              <a:t>Danışmanlık hizmeti verecek uzman kişilerin uygulayacakları meslekî çalışmalar ve programlara ilişkin standartlar, uygulama esasları ve </a:t>
            </a:r>
            <a:r>
              <a:rPr lang="tr-TR" sz="2800" dirty="0" smtClean="0"/>
              <a:t>değerlendirme </a:t>
            </a:r>
            <a:r>
              <a:rPr lang="tr-TR" sz="2800" b="1" dirty="0" smtClean="0"/>
              <a:t>ölçütleri tedbiri yerine getirecek kurumlar tarafından belirlenir</a:t>
            </a:r>
            <a:r>
              <a:rPr lang="tr-TR" sz="2800" dirty="0" smtClean="0"/>
              <a:t>. </a:t>
            </a:r>
            <a:r>
              <a:rPr lang="tr-TR" sz="2800" dirty="0"/>
              <a:t>Uzmanlar alanları da belirtilmek suretiyle tedbiri yerine </a:t>
            </a:r>
            <a:r>
              <a:rPr lang="tr-TR" sz="2800" dirty="0" smtClean="0"/>
              <a:t>getirmekle </a:t>
            </a:r>
            <a:r>
              <a:rPr lang="tr-TR" sz="2800" dirty="0"/>
              <a:t>sorumlu kurumların taşra birimleri tarafından, il ve ilçelerdeki koordinasyon makamlarına, mahkeme veya çocuk hâkimlerine bildirilir. </a:t>
            </a:r>
          </a:p>
          <a:p>
            <a:endParaRPr lang="tr-TR" dirty="0"/>
          </a:p>
        </p:txBody>
      </p:sp>
    </p:spTree>
    <p:extLst>
      <p:ext uri="{BB962C8B-B14F-4D97-AF65-F5344CB8AC3E}">
        <p14:creationId xmlns:p14="http://schemas.microsoft.com/office/powerpoint/2010/main" xmlns="" val="2762174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1848679" y="624992"/>
            <a:ext cx="9636055" cy="5414963"/>
          </a:xfrm>
        </p:spPr>
        <p:txBody>
          <a:bodyPr>
            <a:normAutofit/>
          </a:bodyPr>
          <a:lstStyle/>
          <a:p>
            <a:pPr marL="45720" indent="0" algn="just">
              <a:buNone/>
            </a:pPr>
            <a:r>
              <a:rPr lang="tr-TR" sz="2700" dirty="0" smtClean="0">
                <a:solidFill>
                  <a:schemeClr val="tx1"/>
                </a:solidFill>
              </a:rPr>
              <a:t>(6) Danışmanlık hizmeti verecek olan kişilerin </a:t>
            </a:r>
            <a:r>
              <a:rPr lang="tr-TR" sz="2700" b="1" u="sng" dirty="0" smtClean="0">
                <a:solidFill>
                  <a:schemeClr val="tx1"/>
                </a:solidFill>
              </a:rPr>
              <a:t>konularında meslekî eğitim almış olmalarının </a:t>
            </a:r>
            <a:r>
              <a:rPr lang="tr-TR" sz="2700" dirty="0" smtClean="0">
                <a:solidFill>
                  <a:schemeClr val="tx1"/>
                </a:solidFill>
              </a:rPr>
              <a:t>yanı sıra yeterliliklerini sertifikaları ile belirten ve alanlarında çalıştıklarını hizmet belgesi ile ispat edenler öncelikli olarak tercih edilir.</a:t>
            </a:r>
          </a:p>
          <a:p>
            <a:pPr algn="just"/>
            <a:endParaRPr lang="tr-TR" sz="2700" dirty="0" smtClean="0">
              <a:solidFill>
                <a:schemeClr val="tx1"/>
              </a:solidFill>
            </a:endParaRPr>
          </a:p>
          <a:p>
            <a:pPr algn="just"/>
            <a:endParaRPr lang="tr-TR" sz="2700" dirty="0">
              <a:solidFill>
                <a:schemeClr val="tx1"/>
              </a:solidFill>
            </a:endParaRPr>
          </a:p>
        </p:txBody>
      </p:sp>
    </p:spTree>
    <p:extLst>
      <p:ext uri="{BB962C8B-B14F-4D97-AF65-F5344CB8AC3E}">
        <p14:creationId xmlns:p14="http://schemas.microsoft.com/office/powerpoint/2010/main" xmlns="" val="68701784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8679" y="624110"/>
            <a:ext cx="9655934" cy="1280890"/>
          </a:xfrm>
        </p:spPr>
        <p:txBody>
          <a:bodyPr/>
          <a:lstStyle/>
          <a:p>
            <a:pPr marL="0" indent="0" algn="l">
              <a:buNone/>
            </a:pPr>
            <a:r>
              <a:rPr lang="tr-TR" sz="4000" b="1" dirty="0">
                <a:solidFill>
                  <a:schemeClr val="tx1"/>
                </a:solidFill>
                <a:effectLst/>
              </a:rPr>
              <a:t>DANIŞMANLIK TEDBİRİ</a:t>
            </a:r>
            <a:endParaRPr lang="tr-TR" sz="4000" b="1" dirty="0"/>
          </a:p>
        </p:txBody>
      </p:sp>
      <p:sp>
        <p:nvSpPr>
          <p:cNvPr id="148483" name="Rectangle 3"/>
          <p:cNvSpPr>
            <a:spLocks noGrp="1" noChangeArrowheads="1"/>
          </p:cNvSpPr>
          <p:nvPr>
            <p:ph idx="1"/>
          </p:nvPr>
        </p:nvSpPr>
        <p:spPr>
          <a:xfrm>
            <a:off x="1848678" y="1570383"/>
            <a:ext cx="9655934" cy="4340839"/>
          </a:xfrm>
        </p:spPr>
        <p:txBody>
          <a:bodyPr>
            <a:noAutofit/>
          </a:bodyPr>
          <a:lstStyle/>
          <a:p>
            <a:pPr marL="45720" indent="0" algn="just">
              <a:buNone/>
            </a:pPr>
            <a:r>
              <a:rPr lang="tr-TR" sz="3200" dirty="0" smtClean="0">
                <a:solidFill>
                  <a:schemeClr val="tx1"/>
                </a:solidFill>
              </a:rPr>
              <a:t>Yönetmeliğin 12’nci maddesine dayanılarak 25.10.2008 tarih ve 27035 sayılı resmi gazetede </a:t>
            </a:r>
          </a:p>
          <a:p>
            <a:pPr marL="45720" indent="0" algn="just">
              <a:buNone/>
            </a:pPr>
            <a:r>
              <a:rPr lang="tr-TR" sz="3200" dirty="0" smtClean="0">
                <a:solidFill>
                  <a:srgbClr val="C00000"/>
                </a:solidFill>
              </a:rPr>
              <a:t>DANIŞMANLIK TEDBİRİ KARARLARININ UYGULAMA USUL VE ESASLARI HAKKINDA TEBLİĞ</a:t>
            </a:r>
            <a:r>
              <a:rPr lang="tr-TR" sz="3400" dirty="0" smtClean="0">
                <a:solidFill>
                  <a:srgbClr val="C00000"/>
                </a:solidFill>
              </a:rPr>
              <a:t> </a:t>
            </a:r>
            <a:r>
              <a:rPr lang="tr-TR" sz="3600" dirty="0" smtClean="0">
                <a:solidFill>
                  <a:schemeClr val="tx1"/>
                </a:solidFill>
              </a:rPr>
              <a:t>yayımlanmıştır.</a:t>
            </a:r>
          </a:p>
          <a:p>
            <a:pPr marL="45720" indent="0" algn="just">
              <a:buNone/>
            </a:pPr>
            <a:endParaRPr lang="tr-TR" sz="3600" dirty="0" smtClean="0">
              <a:solidFill>
                <a:schemeClr val="tx1"/>
              </a:solidFill>
            </a:endParaRPr>
          </a:p>
          <a:p>
            <a:pPr marL="45720" indent="0" algn="just">
              <a:buNone/>
            </a:pPr>
            <a:r>
              <a:rPr lang="tr-TR" sz="2800" dirty="0" smtClean="0">
                <a:solidFill>
                  <a:srgbClr val="C00000"/>
                </a:solidFill>
              </a:rPr>
              <a:t>Tebliğin </a:t>
            </a:r>
            <a:r>
              <a:rPr lang="tr-TR" sz="2800" dirty="0">
                <a:solidFill>
                  <a:srgbClr val="C00000"/>
                </a:solidFill>
              </a:rPr>
              <a:t>9. </a:t>
            </a:r>
            <a:r>
              <a:rPr lang="tr-TR" sz="2800" dirty="0" smtClean="0">
                <a:solidFill>
                  <a:srgbClr val="C00000"/>
                </a:solidFill>
              </a:rPr>
              <a:t>maddesinde danışmanlık tedbiri </a:t>
            </a:r>
            <a:r>
              <a:rPr lang="tr-TR" sz="2800" dirty="0">
                <a:solidFill>
                  <a:srgbClr val="C00000"/>
                </a:solidFill>
              </a:rPr>
              <a:t>süreci </a:t>
            </a:r>
            <a:r>
              <a:rPr lang="tr-TR" sz="2800" dirty="0" smtClean="0">
                <a:solidFill>
                  <a:srgbClr val="C00000"/>
                </a:solidFill>
              </a:rPr>
              <a:t>açıklanmıştır</a:t>
            </a:r>
            <a:r>
              <a:rPr lang="tr-TR" sz="2800" b="1" dirty="0" smtClean="0">
                <a:solidFill>
                  <a:srgbClr val="C00000"/>
                </a:solidFill>
              </a:rPr>
              <a:t>.</a:t>
            </a:r>
            <a:endParaRPr lang="tr-TR" sz="2400" dirty="0"/>
          </a:p>
          <a:p>
            <a:pPr algn="just" eaLnBrk="1" hangingPunct="1">
              <a:buFont typeface="Wingdings" pitchFamily="2" charset="2"/>
              <a:buNone/>
            </a:pPr>
            <a:endParaRPr lang="tr-TR" sz="2800" b="1" dirty="0" smtClean="0">
              <a:solidFill>
                <a:srgbClr val="000000"/>
              </a:solidFill>
              <a:effectLst>
                <a:outerShdw blurRad="38100" dist="38100" dir="2700000" algn="tl">
                  <a:srgbClr val="FFFFFF"/>
                </a:outerShdw>
              </a:effectLst>
              <a:latin typeface="Comic Sans MS" pitchFamily="66" charset="0"/>
            </a:endParaRPr>
          </a:p>
        </p:txBody>
      </p:sp>
    </p:spTree>
    <p:extLst>
      <p:ext uri="{BB962C8B-B14F-4D97-AF65-F5344CB8AC3E}">
        <p14:creationId xmlns:p14="http://schemas.microsoft.com/office/powerpoint/2010/main" xmlns="" val="2704339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7840" y="695739"/>
            <a:ext cx="9382382" cy="695739"/>
          </a:xfrm>
        </p:spPr>
        <p:txBody>
          <a:bodyPr/>
          <a:lstStyle/>
          <a:p>
            <a:pPr marL="0" indent="0" algn="l">
              <a:buNone/>
            </a:pPr>
            <a:r>
              <a:rPr lang="tr-TR" b="1" dirty="0" smtClean="0"/>
              <a:t>AMAÇ</a:t>
            </a:r>
            <a:r>
              <a:rPr lang="tr-TR" dirty="0" smtClean="0"/>
              <a:t> </a:t>
            </a:r>
            <a:endParaRPr lang="tr-TR" dirty="0"/>
          </a:p>
        </p:txBody>
      </p:sp>
      <p:sp>
        <p:nvSpPr>
          <p:cNvPr id="3" name="İçerik Yer Tutucusu 2"/>
          <p:cNvSpPr>
            <a:spLocks noGrp="1"/>
          </p:cNvSpPr>
          <p:nvPr>
            <p:ph idx="1"/>
          </p:nvPr>
        </p:nvSpPr>
        <p:spPr>
          <a:xfrm>
            <a:off x="1767840" y="1920922"/>
            <a:ext cx="8534400" cy="3551829"/>
          </a:xfrm>
        </p:spPr>
        <p:txBody>
          <a:bodyPr>
            <a:normAutofit/>
          </a:bodyPr>
          <a:lstStyle/>
          <a:p>
            <a:pPr algn="just"/>
            <a:endParaRPr lang="tr-TR" sz="2800" dirty="0"/>
          </a:p>
          <a:p>
            <a:pPr marL="0" indent="0" algn="just">
              <a:buNone/>
            </a:pPr>
            <a:r>
              <a:rPr lang="tr-TR" sz="2800" b="1" dirty="0" smtClean="0"/>
              <a:t>Madde </a:t>
            </a:r>
            <a:r>
              <a:rPr lang="tr-TR" sz="2800" b="1" dirty="0"/>
              <a:t>1- </a:t>
            </a:r>
            <a:endParaRPr lang="tr-TR" sz="2800" b="1" dirty="0" smtClean="0"/>
          </a:p>
          <a:p>
            <a:pPr marL="0" indent="0" algn="just">
              <a:buNone/>
            </a:pPr>
            <a:r>
              <a:rPr lang="tr-TR" sz="2800" dirty="0" smtClean="0"/>
              <a:t>(</a:t>
            </a:r>
            <a:r>
              <a:rPr lang="tr-TR" sz="2800" dirty="0"/>
              <a:t>1) Bu Kanunun amacı, korunma ihtiyacı olan veya suça sürüklenen çocukların korunmasına, haklarının ve esenliklerinin güvence altına alınmasına ilişkin </a:t>
            </a:r>
            <a:r>
              <a:rPr lang="tr-TR" sz="2800" dirty="0" err="1"/>
              <a:t>usûl</a:t>
            </a:r>
            <a:r>
              <a:rPr lang="tr-TR" sz="2800" dirty="0"/>
              <a:t> ve esasları düzenlemektir. </a:t>
            </a:r>
          </a:p>
        </p:txBody>
      </p:sp>
    </p:spTree>
    <p:extLst>
      <p:ext uri="{BB962C8B-B14F-4D97-AF65-F5344CB8AC3E}">
        <p14:creationId xmlns:p14="http://schemas.microsoft.com/office/powerpoint/2010/main" xmlns="" val="26420661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69775" y="624110"/>
            <a:ext cx="9834838" cy="1280890"/>
          </a:xfrm>
        </p:spPr>
        <p:txBody>
          <a:bodyPr/>
          <a:lstStyle/>
          <a:p>
            <a:pPr marL="0" indent="0" algn="l">
              <a:buNone/>
            </a:pPr>
            <a:r>
              <a:rPr lang="tr-TR" sz="4800" b="1" dirty="0" smtClean="0"/>
              <a:t>DANIŞMANLIK TEDBİRİ SÜRECİ </a:t>
            </a:r>
            <a:endParaRPr lang="tr-TR" b="1" dirty="0"/>
          </a:p>
        </p:txBody>
      </p:sp>
      <p:sp>
        <p:nvSpPr>
          <p:cNvPr id="3" name="Metin Yer Tutucusu 2"/>
          <p:cNvSpPr>
            <a:spLocks noGrp="1"/>
          </p:cNvSpPr>
          <p:nvPr>
            <p:ph idx="1"/>
          </p:nvPr>
        </p:nvSpPr>
        <p:spPr>
          <a:xfrm>
            <a:off x="1669775" y="1669774"/>
            <a:ext cx="9834837" cy="4890052"/>
          </a:xfrm>
        </p:spPr>
        <p:txBody>
          <a:bodyPr>
            <a:normAutofit fontScale="85000" lnSpcReduction="10000"/>
          </a:bodyPr>
          <a:lstStyle/>
          <a:p>
            <a:pPr marL="45720" indent="0">
              <a:buNone/>
            </a:pPr>
            <a:r>
              <a:rPr lang="tr-TR" sz="2500" dirty="0" smtClean="0">
                <a:solidFill>
                  <a:schemeClr val="tx1"/>
                </a:solidFill>
              </a:rPr>
              <a:t>Tebliğ</a:t>
            </a:r>
          </a:p>
          <a:p>
            <a:pPr marL="45720" indent="0">
              <a:buNone/>
            </a:pPr>
            <a:r>
              <a:rPr lang="tr-TR" sz="2500" b="1" dirty="0" smtClean="0"/>
              <a:t>MADDE </a:t>
            </a:r>
            <a:r>
              <a:rPr lang="tr-TR" sz="2500" b="1" dirty="0"/>
              <a:t>9 –</a:t>
            </a:r>
            <a:r>
              <a:rPr lang="tr-TR" sz="2500" dirty="0"/>
              <a:t> </a:t>
            </a:r>
          </a:p>
          <a:p>
            <a:pPr marL="45720" indent="0">
              <a:buNone/>
            </a:pPr>
            <a:r>
              <a:rPr lang="tr-TR" sz="2500" dirty="0" smtClean="0"/>
              <a:t>(</a:t>
            </a:r>
            <a:r>
              <a:rPr lang="tr-TR" sz="2500" dirty="0"/>
              <a:t>1) Danışmanlık tedbiri süreci aşağıdaki hususları içerecek biçimde yapılır:</a:t>
            </a:r>
          </a:p>
          <a:p>
            <a:pPr marL="45720" indent="0">
              <a:buNone/>
            </a:pPr>
            <a:r>
              <a:rPr lang="tr-TR" sz="2500" dirty="0" smtClean="0"/>
              <a:t>a</a:t>
            </a:r>
            <a:r>
              <a:rPr lang="tr-TR" sz="2500" dirty="0"/>
              <a:t>) Çocuk, aile, bakmakla yükümlü kişi veya kişiler ile ilgili bilgiler ve dosya bilgileri toplanarak incelenir.</a:t>
            </a:r>
          </a:p>
          <a:p>
            <a:pPr marL="45720" indent="0">
              <a:buNone/>
            </a:pPr>
            <a:r>
              <a:rPr lang="tr-TR" sz="2500" dirty="0" smtClean="0"/>
              <a:t>b</a:t>
            </a:r>
            <a:r>
              <a:rPr lang="tr-TR" sz="2500" dirty="0"/>
              <a:t>) Çocuk, aile, bakmakla yükümlü kişi veya kişiler ile tanışılır.</a:t>
            </a:r>
          </a:p>
          <a:p>
            <a:pPr marL="45720" indent="0">
              <a:buNone/>
            </a:pPr>
            <a:r>
              <a:rPr lang="tr-TR" sz="2500" dirty="0" smtClean="0"/>
              <a:t>c</a:t>
            </a:r>
            <a:r>
              <a:rPr lang="tr-TR" sz="2500" dirty="0"/>
              <a:t>) Danışman, görev ve sorumlulukları hakkında çocuğu, aileyi, bakmakla yükümlü kişi veya kişileri bilgilendirir.</a:t>
            </a:r>
          </a:p>
          <a:p>
            <a:pPr marL="45720" indent="0">
              <a:buNone/>
            </a:pPr>
            <a:r>
              <a:rPr lang="tr-TR" sz="2500" dirty="0" smtClean="0"/>
              <a:t>ç</a:t>
            </a:r>
            <a:r>
              <a:rPr lang="tr-TR" sz="2500" dirty="0"/>
              <a:t>) Sorunun tarafları olabilecek aile, öğretmen, idareci ve bunun gibi kimselerle görüşülerek problemin sınırları belirlenir.</a:t>
            </a:r>
          </a:p>
          <a:p>
            <a:pPr marL="45720" indent="0">
              <a:buNone/>
            </a:pPr>
            <a:r>
              <a:rPr lang="tr-TR" sz="2500" dirty="0" smtClean="0"/>
              <a:t>d</a:t>
            </a:r>
            <a:r>
              <a:rPr lang="tr-TR" sz="2500" dirty="0"/>
              <a:t>) Çocuğa ve aileye mahkeme kararı ve yükümlülüklerinin tanıtımı, uymama halinde ve devamının kesilmesinde sonuçları ile aileye çocuğuyla ilgili sorumlulukları anlatılır</a:t>
            </a:r>
            <a:r>
              <a:rPr lang="tr-TR" sz="2500" dirty="0" smtClean="0"/>
              <a:t>.</a:t>
            </a:r>
            <a:endParaRPr lang="tr-TR" sz="2500" dirty="0"/>
          </a:p>
        </p:txBody>
      </p:sp>
    </p:spTree>
    <p:extLst>
      <p:ext uri="{BB962C8B-B14F-4D97-AF65-F5344CB8AC3E}">
        <p14:creationId xmlns:p14="http://schemas.microsoft.com/office/powerpoint/2010/main" xmlns="" val="17747942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9775" y="695738"/>
            <a:ext cx="9834838" cy="1209261"/>
          </a:xfrm>
        </p:spPr>
        <p:txBody>
          <a:bodyPr/>
          <a:lstStyle/>
          <a:p>
            <a:r>
              <a:rPr lang="tr-TR" b="1" dirty="0"/>
              <a:t>DANIŞMANLIK TEDBİRİ SÜRECİ </a:t>
            </a:r>
            <a:endParaRPr lang="tr-TR" dirty="0"/>
          </a:p>
        </p:txBody>
      </p:sp>
      <p:sp>
        <p:nvSpPr>
          <p:cNvPr id="3" name="İçerik Yer Tutucusu 2"/>
          <p:cNvSpPr>
            <a:spLocks noGrp="1"/>
          </p:cNvSpPr>
          <p:nvPr>
            <p:ph idx="1"/>
          </p:nvPr>
        </p:nvSpPr>
        <p:spPr>
          <a:xfrm>
            <a:off x="1669775" y="1570383"/>
            <a:ext cx="9834837" cy="4989443"/>
          </a:xfrm>
        </p:spPr>
        <p:txBody>
          <a:bodyPr>
            <a:normAutofit fontScale="92500" lnSpcReduction="20000"/>
          </a:bodyPr>
          <a:lstStyle/>
          <a:p>
            <a:pPr marL="45720" indent="0">
              <a:buNone/>
            </a:pPr>
            <a:r>
              <a:rPr lang="tr-TR" dirty="0"/>
              <a:t>e) Danışmanlık hizmeti ile ilgili bir uygulama planı hazırlanır. Çocuğun ailesinin yanında yaşadığı durumlarda çocuk ve aile sürece birlikte dahil edilir, ilgili kişilerle de görüşme sağlanır. Çocuğun ailesinin yanında yaşamadığı ve ailesinden uzak olduğu durumlarda ailenin sürecin gelişiminden ve üstüne düşen görevlerden haberdar edilmesi için gerekli önlemler alınarak danışmanlık hizmeti başlatılır. En az, çocukla haftada bir kez, aileyle iki haftada bir kez gerçekleştirilecek görüşmeler planlanır ve bu plan doğrultusunda takip edilir. Ayrıca duruma göre öğretmen ya da ilgili kişilerle de görüşme sağlanır.</a:t>
            </a:r>
          </a:p>
          <a:p>
            <a:pPr marL="45720" indent="0">
              <a:buNone/>
            </a:pPr>
            <a:r>
              <a:rPr lang="tr-TR" dirty="0"/>
              <a:t>f) Danışmanlık tedbirinin uygulama sürecinin değerlendirilmesinde kullanılacak izleme kriterleri, bu hizmeti sunacak danışman tarafından belirlenerek uygulama planında gösterilir.</a:t>
            </a:r>
          </a:p>
          <a:p>
            <a:pPr marL="45720" indent="0">
              <a:buNone/>
            </a:pPr>
            <a:r>
              <a:rPr lang="tr-TR" dirty="0"/>
              <a:t>g) Uygulama planı doğrultusunda üçer aylık periyotlarla sürecin değerlendirmesine ve varsa tedbirin değiştirilmesine ilişkin öneriyi de içeren rapor; Yönetmeliğin 18 inci maddesinde belirtilen usule göre mahkeme veya çocuk hâkimi tarafından, incelettirilmek üzere mahkemeye ulaştırılır. </a:t>
            </a:r>
          </a:p>
          <a:p>
            <a:pPr marL="45720" indent="0">
              <a:buNone/>
            </a:pPr>
            <a:r>
              <a:rPr lang="tr-TR" dirty="0"/>
              <a:t>h) Danışmanlık hizmeti, danışmanın, bu tedbirde istenen amaca ulaşıldığına dair raporu üzerine mahkeme veya çocuk hâkiminin vereceği kararla sona erer.</a:t>
            </a:r>
          </a:p>
          <a:p>
            <a:pPr marL="45720" indent="0">
              <a:buNone/>
            </a:pPr>
            <a:r>
              <a:rPr lang="tr-TR" dirty="0"/>
              <a:t>(2) Danışmanlık tedbirlerini uygulayan görevlilerin; mahkeme veya çocuk hâkimine sunulan uygulama planı doğrultusunda yaptıkları işlem ya da görevlerin izlenmesi, tedbirle ulaşılmak istenen amacı gerçekleştirecek etkinlik ve verimlik için gerekli desteğin sağlanması bu tedbiri yerine getirmekle yükümlü kurumların sorumluluğundadır.</a:t>
            </a:r>
          </a:p>
          <a:p>
            <a:endParaRPr lang="tr-TR" dirty="0"/>
          </a:p>
        </p:txBody>
      </p:sp>
    </p:spTree>
    <p:extLst>
      <p:ext uri="{BB962C8B-B14F-4D97-AF65-F5344CB8AC3E}">
        <p14:creationId xmlns:p14="http://schemas.microsoft.com/office/powerpoint/2010/main" xmlns="" val="26369538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9287" y="735496"/>
            <a:ext cx="9755325" cy="1398104"/>
          </a:xfrm>
        </p:spPr>
        <p:txBody>
          <a:bodyPr>
            <a:normAutofit/>
          </a:bodyPr>
          <a:lstStyle/>
          <a:p>
            <a:pPr marL="0" indent="0" algn="l">
              <a:buNone/>
            </a:pPr>
            <a:r>
              <a:rPr lang="tr-TR" b="1" dirty="0" smtClean="0">
                <a:effectLst/>
              </a:rPr>
              <a:t>DANIŞMANLIK TEDBİRİ KARARLARININ</a:t>
            </a:r>
            <a:br>
              <a:rPr lang="tr-TR" b="1" dirty="0" smtClean="0">
                <a:effectLst/>
              </a:rPr>
            </a:br>
            <a:r>
              <a:rPr lang="tr-TR" b="1" dirty="0" smtClean="0">
                <a:effectLst/>
              </a:rPr>
              <a:t>YERİNE GETİRİLMESİ</a:t>
            </a:r>
            <a:endParaRPr lang="tr-TR" b="1" dirty="0">
              <a:effectLst/>
            </a:endParaRPr>
          </a:p>
        </p:txBody>
      </p:sp>
      <p:sp>
        <p:nvSpPr>
          <p:cNvPr id="3" name="İçerik Yer Tutucusu 2"/>
          <p:cNvSpPr>
            <a:spLocks noGrp="1"/>
          </p:cNvSpPr>
          <p:nvPr>
            <p:ph idx="1"/>
          </p:nvPr>
        </p:nvSpPr>
        <p:spPr>
          <a:xfrm>
            <a:off x="1749287" y="2133599"/>
            <a:ext cx="9755325" cy="4207565"/>
          </a:xfrm>
        </p:spPr>
        <p:txBody>
          <a:bodyPr>
            <a:normAutofit fontScale="92500" lnSpcReduction="10000"/>
          </a:bodyPr>
          <a:lstStyle/>
          <a:p>
            <a:pPr marL="514350" indent="-514350">
              <a:buFont typeface="+mj-lt"/>
              <a:buAutoNum type="arabicPeriod"/>
            </a:pPr>
            <a:r>
              <a:rPr lang="tr-TR" sz="2800" dirty="0" smtClean="0"/>
              <a:t>Tedbir kararının danışmana tebliğ edilmesi</a:t>
            </a:r>
          </a:p>
          <a:p>
            <a:pPr marL="514350" indent="-514350">
              <a:buFont typeface="+mj-lt"/>
              <a:buAutoNum type="arabicPeriod"/>
            </a:pPr>
            <a:r>
              <a:rPr lang="tr-TR" sz="2800" dirty="0" smtClean="0"/>
              <a:t>Aile ve çocukla ilk görüşme</a:t>
            </a:r>
          </a:p>
          <a:p>
            <a:pPr marL="514350" indent="-514350">
              <a:buFont typeface="+mj-lt"/>
              <a:buAutoNum type="arabicPeriod"/>
            </a:pPr>
            <a:r>
              <a:rPr lang="tr-TR" sz="2800" dirty="0" smtClean="0"/>
              <a:t>Planın yapılması, veli ve öğrenciye imzalatılması </a:t>
            </a:r>
          </a:p>
          <a:p>
            <a:pPr marL="0" indent="0">
              <a:buNone/>
            </a:pPr>
            <a:r>
              <a:rPr lang="tr-TR" sz="2800" dirty="0"/>
              <a:t>	</a:t>
            </a:r>
            <a:r>
              <a:rPr lang="tr-TR" sz="2800" dirty="0" smtClean="0"/>
              <a:t>(10 gün içerisinde)</a:t>
            </a:r>
          </a:p>
          <a:p>
            <a:pPr marL="514350" indent="-514350">
              <a:buFont typeface="+mj-lt"/>
              <a:buAutoNum type="arabicPeriod" startAt="4"/>
            </a:pPr>
            <a:r>
              <a:rPr lang="tr-TR" sz="2800" dirty="0" smtClean="0"/>
              <a:t>Mahkeme hakimine onaylatılması ve ilçe </a:t>
            </a:r>
            <a:r>
              <a:rPr lang="tr-TR" sz="2800" dirty="0" err="1" smtClean="0"/>
              <a:t>MEM’in</a:t>
            </a:r>
            <a:r>
              <a:rPr lang="tr-TR" sz="2800" dirty="0" smtClean="0"/>
              <a:t> bilgilendirilmesi</a:t>
            </a:r>
          </a:p>
          <a:p>
            <a:pPr marL="514350" indent="-514350">
              <a:buFont typeface="+mj-lt"/>
              <a:buAutoNum type="arabicPeriod" startAt="4"/>
            </a:pPr>
            <a:r>
              <a:rPr lang="tr-TR" sz="2800" dirty="0" smtClean="0"/>
              <a:t>Uygulamalar (öğrenci ile 8, aile ile 4 görüşme)</a:t>
            </a:r>
          </a:p>
          <a:p>
            <a:pPr marL="514350" indent="-514350">
              <a:buFont typeface="+mj-lt"/>
              <a:buAutoNum type="arabicPeriod" startAt="4"/>
            </a:pPr>
            <a:r>
              <a:rPr lang="tr-TR" sz="2800" dirty="0" smtClean="0"/>
              <a:t>3‘er aylık raporlar</a:t>
            </a:r>
          </a:p>
          <a:p>
            <a:pPr marL="514350" indent="-514350">
              <a:buFont typeface="+mj-lt"/>
              <a:buAutoNum type="arabicPeriod" startAt="4"/>
            </a:pPr>
            <a:r>
              <a:rPr lang="tr-TR" sz="2800" dirty="0" smtClean="0"/>
              <a:t>Kararın sonlandırılması</a:t>
            </a:r>
          </a:p>
          <a:p>
            <a:pPr marL="514350" indent="-514350">
              <a:buFont typeface="+mj-lt"/>
              <a:buAutoNum type="arabicPeriod"/>
            </a:pPr>
            <a:endParaRPr lang="tr-TR" dirty="0" smtClean="0"/>
          </a:p>
        </p:txBody>
      </p:sp>
    </p:spTree>
    <p:extLst>
      <p:ext uri="{BB962C8B-B14F-4D97-AF65-F5344CB8AC3E}">
        <p14:creationId xmlns:p14="http://schemas.microsoft.com/office/powerpoint/2010/main" xmlns="" val="25142832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extLst>
              <p:ext uri="{D42A27DB-BD31-4B8C-83A1-F6EECF244321}">
                <p14:modId xmlns:p14="http://schemas.microsoft.com/office/powerpoint/2010/main" xmlns="" val="743937981"/>
              </p:ext>
            </p:extLst>
          </p:nvPr>
        </p:nvGraphicFramePr>
        <p:xfrm>
          <a:off x="1738282" y="714356"/>
          <a:ext cx="8715436"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11 Yuvarlatılmış Dikdörtgen"/>
          <p:cNvSpPr/>
          <p:nvPr/>
        </p:nvSpPr>
        <p:spPr>
          <a:xfrm>
            <a:off x="4952992" y="3643314"/>
            <a:ext cx="2857520" cy="1000132"/>
          </a:xfrm>
          <a:prstGeom prst="roundRect">
            <a:avLst/>
          </a:prstGeom>
          <a:gradFill>
            <a:gsLst>
              <a:gs pos="0">
                <a:srgbClr val="46B4D2"/>
              </a:gs>
              <a:gs pos="79000">
                <a:srgbClr val="8BD2E5"/>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1400" b="1" dirty="0">
                <a:solidFill>
                  <a:schemeClr val="tx1"/>
                </a:solidFill>
              </a:rPr>
              <a:t>UYGULAMA PLANININ ve DEĞERLENDİRME RAPORUNUN İLGİLİ MAHKEMEYE ELDEN TESLİM EDİLMESİ</a:t>
            </a:r>
            <a:endParaRPr lang="tr-TR" sz="1400" b="1" dirty="0">
              <a:solidFill>
                <a:srgbClr val="0000CC"/>
              </a:solidFill>
            </a:endParaRPr>
          </a:p>
        </p:txBody>
      </p:sp>
      <p:sp>
        <p:nvSpPr>
          <p:cNvPr id="17" name="16 Satır Belirtme Çizgisi 2"/>
          <p:cNvSpPr/>
          <p:nvPr/>
        </p:nvSpPr>
        <p:spPr>
          <a:xfrm>
            <a:off x="7881950" y="4000504"/>
            <a:ext cx="1714512" cy="2000264"/>
          </a:xfrm>
          <a:prstGeom prst="borderCallout2">
            <a:avLst>
              <a:gd name="adj1" fmla="val 45368"/>
              <a:gd name="adj2" fmla="val -1889"/>
              <a:gd name="adj3" fmla="val 44316"/>
              <a:gd name="adj4" fmla="val -54657"/>
              <a:gd name="adj5" fmla="val 70553"/>
              <a:gd name="adj6" fmla="val -64552"/>
            </a:avLst>
          </a:prstGeom>
          <a:ln w="28575">
            <a:solidFill>
              <a:srgbClr val="62E4FE"/>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1400" b="1" dirty="0"/>
              <a:t>UZAK MESAFEDE İSE UYGULAMA PLANI VE DEĞ. RAPORUNUN İLÇE</a:t>
            </a:r>
            <a:r>
              <a:rPr lang="tr-TR" sz="1400" b="1" dirty="0">
                <a:sym typeface="Wingdings" pitchFamily="2" charset="2"/>
              </a:rPr>
              <a:t></a:t>
            </a:r>
            <a:r>
              <a:rPr lang="tr-TR" sz="1400" b="1" dirty="0"/>
              <a:t>İL MİLLİ EĞİTİM MÜDÜRLÜĞÜNE</a:t>
            </a:r>
          </a:p>
          <a:p>
            <a:pPr algn="ctr"/>
            <a:r>
              <a:rPr lang="tr-TR" sz="1400" b="1" dirty="0"/>
              <a:t>GÖNDERİLMESİ </a:t>
            </a:r>
          </a:p>
        </p:txBody>
      </p:sp>
      <p:cxnSp>
        <p:nvCxnSpPr>
          <p:cNvPr id="20" name="19 Şekil"/>
          <p:cNvCxnSpPr>
            <a:stCxn id="17" idx="0"/>
          </p:cNvCxnSpPr>
          <p:nvPr/>
        </p:nvCxnSpPr>
        <p:spPr>
          <a:xfrm flipV="1">
            <a:off x="9596462" y="3857628"/>
            <a:ext cx="214314" cy="1143008"/>
          </a:xfrm>
          <a:prstGeom prst="curvedConnector2">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33 Yuvarlatılmış Dikdörtgen"/>
          <p:cNvSpPr/>
          <p:nvPr/>
        </p:nvSpPr>
        <p:spPr>
          <a:xfrm>
            <a:off x="6810379" y="2357430"/>
            <a:ext cx="1638052" cy="9286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1200" b="1" dirty="0">
                <a:solidFill>
                  <a:srgbClr val="0000CC"/>
                </a:solidFill>
              </a:rPr>
              <a:t>BİR NÜSHASININ İLÇE</a:t>
            </a:r>
            <a:r>
              <a:rPr lang="tr-TR" sz="1200" b="1" dirty="0">
                <a:solidFill>
                  <a:srgbClr val="0000CC"/>
                </a:solidFill>
                <a:sym typeface="Wingdings" pitchFamily="2" charset="2"/>
              </a:rPr>
              <a:t></a:t>
            </a:r>
            <a:r>
              <a:rPr lang="tr-TR" sz="1200" b="1" dirty="0">
                <a:solidFill>
                  <a:srgbClr val="0000CC"/>
                </a:solidFill>
              </a:rPr>
              <a:t>İL MİLLİ EĞİTİM MÜDÜRLÜĞÜNE </a:t>
            </a:r>
          </a:p>
          <a:p>
            <a:pPr algn="ctr"/>
            <a:r>
              <a:rPr lang="tr-TR" sz="1200" b="1" dirty="0">
                <a:solidFill>
                  <a:srgbClr val="0000CC"/>
                </a:solidFill>
              </a:rPr>
              <a:t>GÖNDERİLMESİ</a:t>
            </a:r>
            <a:endParaRPr lang="tr-TR" sz="1200" dirty="0"/>
          </a:p>
        </p:txBody>
      </p:sp>
      <p:sp>
        <p:nvSpPr>
          <p:cNvPr id="39" name="38 Dikdörtgen"/>
          <p:cNvSpPr/>
          <p:nvPr/>
        </p:nvSpPr>
        <p:spPr>
          <a:xfrm>
            <a:off x="1656970" y="48260"/>
            <a:ext cx="8915582"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spc="50" dirty="0">
                <a:ln w="11430"/>
                <a:solidFill>
                  <a:srgbClr val="C00000"/>
                </a:solidFill>
                <a:effectLst>
                  <a:outerShdw blurRad="76200" dist="50800" dir="5400000" algn="tl" rotWithShape="0">
                    <a:srgbClr val="000000">
                      <a:alpha val="65000"/>
                    </a:srgbClr>
                  </a:outerShdw>
                </a:effectLst>
              </a:rPr>
              <a:t>DANIŞMANLILK TEDBİRİ KARARI EVRAK AKIŞ ŞEMASI</a:t>
            </a:r>
          </a:p>
        </p:txBody>
      </p:sp>
      <p:sp>
        <p:nvSpPr>
          <p:cNvPr id="40" name="39 Dikdörtgen"/>
          <p:cNvSpPr/>
          <p:nvPr/>
        </p:nvSpPr>
        <p:spPr>
          <a:xfrm>
            <a:off x="4167174" y="803300"/>
            <a:ext cx="380232" cy="553998"/>
          </a:xfrm>
          <a:prstGeom prst="rect">
            <a:avLst/>
          </a:prstGeom>
          <a:noFill/>
        </p:spPr>
        <p:txBody>
          <a:bodyPr wrap="none" lIns="91440" tIns="45720" rIns="91440" bIns="45720">
            <a:spAutoFit/>
          </a:bodyPr>
          <a:lstStyle/>
          <a:p>
            <a:pPr algn="ctr"/>
            <a:r>
              <a:rPr lang="tr-TR" sz="3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p>
        </p:txBody>
      </p:sp>
      <p:sp>
        <p:nvSpPr>
          <p:cNvPr id="41" name="40 Dikdörtgen"/>
          <p:cNvSpPr/>
          <p:nvPr/>
        </p:nvSpPr>
        <p:spPr>
          <a:xfrm>
            <a:off x="2929686" y="2643182"/>
            <a:ext cx="380232" cy="553998"/>
          </a:xfrm>
          <a:prstGeom prst="rect">
            <a:avLst/>
          </a:prstGeom>
          <a:noFill/>
        </p:spPr>
        <p:txBody>
          <a:bodyPr wrap="none" lIns="91440" tIns="45720" rIns="91440" bIns="45720">
            <a:spAutoFit/>
          </a:bodyPr>
          <a:lstStyle/>
          <a:p>
            <a:pPr algn="ctr"/>
            <a:r>
              <a:rPr lang="tr-TR" sz="3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p>
        </p:txBody>
      </p:sp>
      <p:sp>
        <p:nvSpPr>
          <p:cNvPr id="42" name="41 Dikdörtgen"/>
          <p:cNvSpPr/>
          <p:nvPr/>
        </p:nvSpPr>
        <p:spPr>
          <a:xfrm>
            <a:off x="4215570" y="5572140"/>
            <a:ext cx="380232" cy="553998"/>
          </a:xfrm>
          <a:prstGeom prst="rect">
            <a:avLst/>
          </a:prstGeom>
          <a:noFill/>
        </p:spPr>
        <p:txBody>
          <a:bodyPr wrap="none" lIns="91440" tIns="45720" rIns="91440" bIns="45720">
            <a:spAutoFit/>
          </a:bodyPr>
          <a:lstStyle/>
          <a:p>
            <a:pPr algn="ctr"/>
            <a:r>
              <a:rPr lang="tr-TR" sz="3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p>
        </p:txBody>
      </p:sp>
      <p:sp>
        <p:nvSpPr>
          <p:cNvPr id="43" name="42 Dikdörtgen"/>
          <p:cNvSpPr/>
          <p:nvPr/>
        </p:nvSpPr>
        <p:spPr>
          <a:xfrm>
            <a:off x="6381752" y="4946704"/>
            <a:ext cx="380232" cy="553998"/>
          </a:xfrm>
          <a:prstGeom prst="rect">
            <a:avLst/>
          </a:prstGeom>
          <a:noFill/>
        </p:spPr>
        <p:txBody>
          <a:bodyPr wrap="none" lIns="91440" tIns="45720" rIns="91440" bIns="45720">
            <a:spAutoFit/>
          </a:bodyPr>
          <a:lstStyle/>
          <a:p>
            <a:pPr algn="ctr"/>
            <a:r>
              <a:rPr lang="tr-TR" sz="3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p>
        </p:txBody>
      </p:sp>
      <p:sp>
        <p:nvSpPr>
          <p:cNvPr id="44" name="43 Dikdörtgen"/>
          <p:cNvSpPr/>
          <p:nvPr/>
        </p:nvSpPr>
        <p:spPr>
          <a:xfrm>
            <a:off x="8382016" y="1357298"/>
            <a:ext cx="380232" cy="553998"/>
          </a:xfrm>
          <a:prstGeom prst="rect">
            <a:avLst/>
          </a:prstGeom>
          <a:noFill/>
        </p:spPr>
        <p:txBody>
          <a:bodyPr wrap="none" lIns="91440" tIns="45720" rIns="91440" bIns="45720">
            <a:spAutoFit/>
          </a:bodyPr>
          <a:lstStyle/>
          <a:p>
            <a:pPr algn="ctr"/>
            <a:r>
              <a:rPr lang="tr-TR" sz="3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a:t>
            </a:r>
          </a:p>
        </p:txBody>
      </p:sp>
      <p:cxnSp>
        <p:nvCxnSpPr>
          <p:cNvPr id="15" name="14 Düz Ok Bağlayıcısı"/>
          <p:cNvCxnSpPr/>
          <p:nvPr/>
        </p:nvCxnSpPr>
        <p:spPr>
          <a:xfrm rot="10800000" flipV="1">
            <a:off x="3738546" y="1000108"/>
            <a:ext cx="1428760" cy="57150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15 Düz Ok Bağlayıcısı"/>
          <p:cNvCxnSpPr/>
          <p:nvPr/>
        </p:nvCxnSpPr>
        <p:spPr>
          <a:xfrm rot="5400000">
            <a:off x="3024960" y="2999578"/>
            <a:ext cx="71438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20 Düz Ok Bağlayıcısı"/>
          <p:cNvCxnSpPr/>
          <p:nvPr/>
        </p:nvCxnSpPr>
        <p:spPr>
          <a:xfrm>
            <a:off x="3311506" y="5429264"/>
            <a:ext cx="1855800" cy="3571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23 Düz Ok Bağlayıcısı"/>
          <p:cNvCxnSpPr/>
          <p:nvPr/>
        </p:nvCxnSpPr>
        <p:spPr>
          <a:xfrm rot="10800000">
            <a:off x="7239008" y="1214422"/>
            <a:ext cx="2214578" cy="12858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27 Düz Ok Bağlayıcısı"/>
          <p:cNvCxnSpPr/>
          <p:nvPr/>
        </p:nvCxnSpPr>
        <p:spPr>
          <a:xfrm rot="5400000" flipH="1" flipV="1">
            <a:off x="5989637" y="5106999"/>
            <a:ext cx="64294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29 Düz Ok Bağlayıcısı"/>
          <p:cNvCxnSpPr/>
          <p:nvPr/>
        </p:nvCxnSpPr>
        <p:spPr>
          <a:xfrm rot="5400000" flipH="1" flipV="1">
            <a:off x="5346695" y="2701257"/>
            <a:ext cx="178595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31 Düz Ok Bağlayıcısı"/>
          <p:cNvCxnSpPr/>
          <p:nvPr/>
        </p:nvCxnSpPr>
        <p:spPr>
          <a:xfrm>
            <a:off x="6238876" y="2786058"/>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98262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ppt_x</p:attrName>
                                        </p:attrNameLst>
                                      </p:cBhvr>
                                      <p:tavLst>
                                        <p:tav tm="0">
                                          <p:val>
                                            <p:strVal val="#ppt_x-.2"/>
                                          </p:val>
                                        </p:tav>
                                        <p:tav tm="100000">
                                          <p:val>
                                            <p:strVal val="#ppt_x"/>
                                          </p:val>
                                        </p:tav>
                                      </p:tavLst>
                                    </p:anim>
                                    <p:anim calcmode="lin" valueType="num">
                                      <p:cBhvr>
                                        <p:cTn id="13"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2"/>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ppt_x</p:attrName>
                                        </p:attrNameLst>
                                      </p:cBhvr>
                                      <p:tavLst>
                                        <p:tav tm="0">
                                          <p:val>
                                            <p:strVal val="#ppt_x-.2"/>
                                          </p:val>
                                        </p:tav>
                                        <p:tav tm="100000">
                                          <p:val>
                                            <p:strVal val="#ppt_x"/>
                                          </p:val>
                                        </p:tav>
                                      </p:tavLst>
                                    </p:anim>
                                    <p:anim calcmode="lin" valueType="num">
                                      <p:cBhvr>
                                        <p:cTn id="18"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4"/>
                                        </p:tgtEl>
                                      </p:cBhvr>
                                    </p:animEffect>
                                  </p:childTnLst>
                                </p:cTn>
                              </p:par>
                              <p:par>
                                <p:cTn id="20" presetID="29"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1000" fill="hold"/>
                                        <p:tgtEl>
                                          <p:spTgt spid="20"/>
                                        </p:tgtEl>
                                        <p:attrNameLst>
                                          <p:attrName>ppt_x</p:attrName>
                                        </p:attrNameLst>
                                      </p:cBhvr>
                                      <p:tavLst>
                                        <p:tav tm="0">
                                          <p:val>
                                            <p:strVal val="#ppt_x-.2"/>
                                          </p:val>
                                        </p:tav>
                                        <p:tav tm="100000">
                                          <p:val>
                                            <p:strVal val="#ppt_x"/>
                                          </p:val>
                                        </p:tav>
                                      </p:tavLst>
                                    </p:anim>
                                    <p:anim calcmode="lin" valueType="num">
                                      <p:cBhvr>
                                        <p:cTn id="23"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0"/>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ppt_x</p:attrName>
                                        </p:attrNameLst>
                                      </p:cBhvr>
                                      <p:tavLst>
                                        <p:tav tm="0">
                                          <p:val>
                                            <p:strVal val="#ppt_x-.2"/>
                                          </p:val>
                                        </p:tav>
                                        <p:tav tm="100000">
                                          <p:val>
                                            <p:strVal val="#ppt_x"/>
                                          </p:val>
                                        </p:tav>
                                      </p:tavLst>
                                    </p:anim>
                                    <p:anim calcmode="lin" valueType="num">
                                      <p:cBhvr>
                                        <p:cTn id="28"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12" grpId="0" animBg="1"/>
      <p:bldP spid="17" grpId="0" animBg="1"/>
      <p:bldP spid="3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1689652" y="715617"/>
            <a:ext cx="9001973" cy="4655937"/>
          </a:xfrm>
          <a:prstGeom prst="rect">
            <a:avLst/>
          </a:prstGeom>
          <a:noFill/>
          <a:ln/>
        </p:spPr>
        <p:txBody>
          <a:bodyPr>
            <a:normAutofit/>
          </a:bodyPr>
          <a:lstStyle/>
          <a:p>
            <a:pPr algn="just">
              <a:buNone/>
            </a:pPr>
            <a:r>
              <a:rPr lang="tr-TR" sz="3200" b="1" dirty="0" smtClean="0">
                <a:solidFill>
                  <a:schemeClr val="tx1"/>
                </a:solidFill>
              </a:rPr>
              <a:t>UYGULAMA PLANI</a:t>
            </a:r>
          </a:p>
          <a:p>
            <a:pPr algn="just">
              <a:buNone/>
            </a:pPr>
            <a:r>
              <a:rPr lang="tr-TR" sz="2800" dirty="0" smtClean="0">
                <a:solidFill>
                  <a:schemeClr val="tx1"/>
                </a:solidFill>
              </a:rPr>
              <a:t> Tedbir kararlarını yerine getirmekle görevli kişi,kurum veya kuruluşlarca, bu tedbir kararlarını yerine getirilmesi öncesinde bir uygulama planı hazırlanır.</a:t>
            </a:r>
          </a:p>
          <a:p>
            <a:pPr algn="just">
              <a:buNone/>
            </a:pPr>
            <a:r>
              <a:rPr lang="tr-TR" sz="2800" i="1" dirty="0" smtClean="0">
                <a:solidFill>
                  <a:schemeClr val="tx1"/>
                </a:solidFill>
              </a:rPr>
              <a:t>	</a:t>
            </a:r>
            <a:r>
              <a:rPr lang="tr-TR" sz="2800" b="1" i="1" dirty="0" smtClean="0">
                <a:solidFill>
                  <a:schemeClr val="tx1"/>
                </a:solidFill>
              </a:rPr>
              <a:t>Planın Amacı: </a:t>
            </a:r>
            <a:r>
              <a:rPr lang="tr-TR" sz="2800" dirty="0" smtClean="0">
                <a:solidFill>
                  <a:schemeClr val="tx1"/>
                </a:solidFill>
              </a:rPr>
              <a:t>Kararın yerine getiriliş biçimini düzenlemektir.</a:t>
            </a:r>
          </a:p>
        </p:txBody>
      </p:sp>
    </p:spTree>
    <p:extLst>
      <p:ext uri="{BB962C8B-B14F-4D97-AF65-F5344CB8AC3E}">
        <p14:creationId xmlns:p14="http://schemas.microsoft.com/office/powerpoint/2010/main" xmlns="" val="34174049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1610138" y="715618"/>
            <a:ext cx="9899375" cy="5665304"/>
          </a:xfrm>
          <a:prstGeom prst="rect">
            <a:avLst/>
          </a:prstGeom>
          <a:noFill/>
          <a:ln/>
        </p:spPr>
        <p:txBody>
          <a:bodyPr>
            <a:noAutofit/>
          </a:bodyPr>
          <a:lstStyle/>
          <a:p>
            <a:pPr algn="just">
              <a:buNone/>
            </a:pPr>
            <a:r>
              <a:rPr lang="tr-TR" sz="3200" b="1" dirty="0" smtClean="0">
                <a:solidFill>
                  <a:schemeClr val="tx1"/>
                </a:solidFill>
                <a:effectLst/>
              </a:rPr>
              <a:t> UYGULAMA PLANININ KAPSAMI</a:t>
            </a:r>
          </a:p>
          <a:p>
            <a:pPr algn="just">
              <a:buNone/>
            </a:pPr>
            <a:r>
              <a:rPr lang="tr-TR" sz="2800" dirty="0" smtClean="0">
                <a:solidFill>
                  <a:schemeClr val="tx1"/>
                </a:solidFill>
              </a:rPr>
              <a:t>  Uygulama planında, kararın uygulanmasından sorumlu kişi, tedbirin türü ve süresi, tedbirin uygulanmasında hangi kurumlarla işbirliği yapılacağı ve hangi hizmetlerin sağlanacağı, nelerin amaçlandığı ve ilerlemenin nasıl ölçüleceğine ilişkin bilgilere yer verilir.</a:t>
            </a:r>
          </a:p>
          <a:p>
            <a:pPr algn="just">
              <a:buNone/>
            </a:pPr>
            <a:r>
              <a:rPr lang="tr-TR" sz="2800" dirty="0" smtClean="0">
                <a:solidFill>
                  <a:schemeClr val="tx1"/>
                </a:solidFill>
              </a:rPr>
              <a:t> Uygulama Planı ve Yönergesi, Uygulama Değerlendirme Raporu ve Yönergesi</a:t>
            </a:r>
          </a:p>
          <a:p>
            <a:pPr algn="just">
              <a:buNone/>
            </a:pPr>
            <a:r>
              <a:rPr lang="tr-TR" sz="2800" dirty="0" smtClean="0">
                <a:solidFill>
                  <a:schemeClr val="tx1"/>
                </a:solidFill>
              </a:rPr>
              <a:t> </a:t>
            </a:r>
            <a:r>
              <a:rPr lang="tr-TR" sz="3200" b="1" dirty="0">
                <a:solidFill>
                  <a:srgbClr val="0000CC"/>
                </a:solidFill>
              </a:rPr>
              <a:t>http://</a:t>
            </a:r>
            <a:r>
              <a:rPr lang="tr-TR" sz="3200" b="1" dirty="0" smtClean="0">
                <a:solidFill>
                  <a:srgbClr val="0000CC"/>
                </a:solidFill>
              </a:rPr>
              <a:t>www.bursaozelegitim.gov.tr </a:t>
            </a:r>
          </a:p>
          <a:p>
            <a:pPr algn="just">
              <a:buNone/>
            </a:pPr>
            <a:r>
              <a:rPr lang="tr-TR" sz="2800" dirty="0" smtClean="0">
                <a:solidFill>
                  <a:schemeClr val="tx1"/>
                </a:solidFill>
              </a:rPr>
              <a:t>adresinden indirilebilir.</a:t>
            </a:r>
            <a:endParaRPr lang="tr-TR" sz="2800" dirty="0" smtClean="0">
              <a:solidFill>
                <a:schemeClr val="tx1"/>
              </a:solidFill>
              <a:effectLst/>
            </a:endParaRPr>
          </a:p>
        </p:txBody>
      </p:sp>
    </p:spTree>
    <p:extLst>
      <p:ext uri="{BB962C8B-B14F-4D97-AF65-F5344CB8AC3E}">
        <p14:creationId xmlns:p14="http://schemas.microsoft.com/office/powerpoint/2010/main" xmlns="" val="16996745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6318" y="1146412"/>
            <a:ext cx="7955555" cy="3196806"/>
          </a:xfrm>
        </p:spPr>
        <p:txBody>
          <a:bodyPr>
            <a:normAutofit fontScale="90000"/>
          </a:bodyPr>
          <a:lstStyle/>
          <a:p>
            <a:pPr marL="0" indent="0" algn="ctr">
              <a:buNone/>
            </a:pPr>
            <a:r>
              <a:rPr lang="tr-TR" b="1" dirty="0" smtClean="0"/>
              <a:t>UYGULAMA PLANI </a:t>
            </a:r>
            <a:br>
              <a:rPr lang="tr-TR" b="1" dirty="0" smtClean="0"/>
            </a:br>
            <a:r>
              <a:rPr lang="tr-TR" b="1" dirty="0" smtClean="0"/>
              <a:t>ve </a:t>
            </a:r>
            <a:br>
              <a:rPr lang="tr-TR" b="1" dirty="0" smtClean="0"/>
            </a:br>
            <a:r>
              <a:rPr lang="tr-TR" b="1" dirty="0" smtClean="0"/>
              <a:t>UYGULAMA </a:t>
            </a:r>
            <a:r>
              <a:rPr lang="tr-TR" b="1" dirty="0"/>
              <a:t>DEĞERLENDİRME </a:t>
            </a:r>
            <a:r>
              <a:rPr lang="tr-TR" b="1" dirty="0" smtClean="0"/>
              <a:t>RAPORUNUN HAZIRLANMASI</a:t>
            </a:r>
            <a:br>
              <a:rPr lang="tr-TR" b="1" dirty="0" smtClean="0"/>
            </a:br>
            <a:r>
              <a:rPr lang="tr-TR" b="1" dirty="0" smtClean="0">
                <a:hlinkClick r:id="rId2"/>
              </a:rPr>
              <a:t>www.bilecik.aile.gov.tr</a:t>
            </a:r>
            <a:r>
              <a:rPr lang="tr-TR" b="1" dirty="0" smtClean="0"/>
              <a:t/>
            </a:r>
            <a:br>
              <a:rPr lang="tr-TR" b="1" dirty="0" smtClean="0"/>
            </a:br>
            <a:r>
              <a:rPr lang="tr-TR" b="1" dirty="0" smtClean="0"/>
              <a:t>www.bilecikmem.gov.tr</a:t>
            </a:r>
            <a:endParaRPr lang="tr-TR" b="1" dirty="0"/>
          </a:p>
        </p:txBody>
      </p:sp>
    </p:spTree>
    <p:extLst>
      <p:ext uri="{BB962C8B-B14F-4D97-AF65-F5344CB8AC3E}">
        <p14:creationId xmlns:p14="http://schemas.microsoft.com/office/powerpoint/2010/main" xmlns="" val="10052271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8286" y="263236"/>
            <a:ext cx="10290629" cy="1149928"/>
          </a:xfrm>
        </p:spPr>
        <p:txBody>
          <a:bodyPr>
            <a:noAutofit/>
          </a:bodyPr>
          <a:lstStyle/>
          <a:p>
            <a:pPr marL="0" indent="0" algn="ctr">
              <a:buNone/>
            </a:pPr>
            <a:r>
              <a:rPr lang="tr-TR" sz="3200" b="1" dirty="0" smtClean="0">
                <a:effectLst/>
              </a:rPr>
              <a:t>DANIŞMANLIK TEDBİRİNE İLİŞKİN </a:t>
            </a:r>
            <a:br>
              <a:rPr lang="tr-TR" sz="3200" b="1" dirty="0" smtClean="0">
                <a:effectLst/>
              </a:rPr>
            </a:br>
            <a:r>
              <a:rPr lang="tr-TR" sz="3200" b="1" dirty="0" smtClean="0">
                <a:effectLst/>
              </a:rPr>
              <a:t>DİKKAT EDİLECEK KONULAR</a:t>
            </a:r>
            <a:endParaRPr lang="tr-TR" sz="3600" dirty="0">
              <a:effectLst/>
            </a:endParaRPr>
          </a:p>
        </p:txBody>
      </p:sp>
      <p:sp>
        <p:nvSpPr>
          <p:cNvPr id="3" name="İçerik Yer Tutucusu 2"/>
          <p:cNvSpPr>
            <a:spLocks noGrp="1"/>
          </p:cNvSpPr>
          <p:nvPr>
            <p:ph idx="1"/>
          </p:nvPr>
        </p:nvSpPr>
        <p:spPr>
          <a:xfrm>
            <a:off x="1252330" y="1427018"/>
            <a:ext cx="10535478" cy="5314975"/>
          </a:xfrm>
        </p:spPr>
        <p:txBody>
          <a:bodyPr>
            <a:noAutofit/>
          </a:bodyPr>
          <a:lstStyle/>
          <a:p>
            <a:r>
              <a:rPr lang="tr-TR" sz="2800" dirty="0" smtClean="0"/>
              <a:t>Uygulama planı ve değerlendirme raporu şeklen birbirine benzemekle beraber, içerikleri ve hazırlanma amaçları farklıdır. </a:t>
            </a:r>
          </a:p>
          <a:p>
            <a:r>
              <a:rPr lang="tr-TR" sz="2800" dirty="0" smtClean="0"/>
              <a:t>Süreçle ilgili il/ilçe bilgilendirmeleri aksatılmadan yapılmalıdır.</a:t>
            </a:r>
          </a:p>
          <a:p>
            <a:r>
              <a:rPr lang="tr-TR" sz="2800" dirty="0" smtClean="0"/>
              <a:t>Planda belirtilen hedeflere 3 aylık dönemde ulaşılamazsa kararın devamı sağlanır. Hedeflere ulaşıldığı taktirde sonlandırılması önerilebilir. Fakat sonlandırma kararı gelene kadar uygulamalara devam edilir.</a:t>
            </a:r>
          </a:p>
          <a:p>
            <a:r>
              <a:rPr lang="tr-TR" sz="2800" dirty="0" smtClean="0"/>
              <a:t>Yaz dönemine denk gelen tebliğler eğitim öğretim dönemine kadar bekletilir.</a:t>
            </a:r>
          </a:p>
          <a:p>
            <a:endParaRPr lang="tr-TR" dirty="0" smtClean="0"/>
          </a:p>
        </p:txBody>
      </p:sp>
    </p:spTree>
    <p:extLst>
      <p:ext uri="{BB962C8B-B14F-4D97-AF65-F5344CB8AC3E}">
        <p14:creationId xmlns:p14="http://schemas.microsoft.com/office/powerpoint/2010/main" xmlns="" val="7829916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09600" y="381000"/>
            <a:ext cx="10972800" cy="768927"/>
          </a:xfrm>
        </p:spPr>
        <p:txBody>
          <a:bodyPr>
            <a:normAutofit fontScale="90000"/>
          </a:bodyPr>
          <a:lstStyle/>
          <a:p>
            <a:pPr marL="0" indent="0" algn="ctr">
              <a:buNone/>
            </a:pPr>
            <a:r>
              <a:rPr lang="tr-TR" sz="3600" b="1" dirty="0">
                <a:effectLst/>
              </a:rPr>
              <a:t>DANIŞMANLIK TEDBİRİNE İLİŞKİN </a:t>
            </a:r>
            <a:r>
              <a:rPr lang="tr-TR" sz="3600" b="1" dirty="0" smtClean="0">
                <a:effectLst/>
              </a:rPr>
              <a:t/>
            </a:r>
            <a:br>
              <a:rPr lang="tr-TR" sz="3600" b="1" dirty="0" smtClean="0">
                <a:effectLst/>
              </a:rPr>
            </a:br>
            <a:r>
              <a:rPr lang="tr-TR" sz="3600" b="1" dirty="0" smtClean="0">
                <a:effectLst/>
              </a:rPr>
              <a:t>DİKKAT </a:t>
            </a:r>
            <a:r>
              <a:rPr lang="tr-TR" sz="3600" b="1" dirty="0">
                <a:effectLst/>
              </a:rPr>
              <a:t>EDİLECEK KONULAR</a:t>
            </a:r>
            <a:endParaRPr lang="tr-TR" sz="3600" b="1" dirty="0"/>
          </a:p>
        </p:txBody>
      </p:sp>
      <p:sp>
        <p:nvSpPr>
          <p:cNvPr id="5" name="Metin Yer Tutucusu 4"/>
          <p:cNvSpPr>
            <a:spLocks noGrp="1"/>
          </p:cNvSpPr>
          <p:nvPr>
            <p:ph type="body" sz="half" idx="1"/>
          </p:nvPr>
        </p:nvSpPr>
        <p:spPr>
          <a:xfrm>
            <a:off x="609600" y="1630017"/>
            <a:ext cx="5384800" cy="4465983"/>
          </a:xfrm>
        </p:spPr>
        <p:txBody>
          <a:bodyPr>
            <a:normAutofit/>
          </a:bodyPr>
          <a:lstStyle/>
          <a:p>
            <a:r>
              <a:rPr lang="tr-TR" sz="2600" dirty="0"/>
              <a:t>Okul değiştiren öğrencilerin uygulama dosyaları, öğrencinin nakil gittiği okuldaki rehber öğretmen tarafından devam edilebilmesi için ilgili okula gönderilmesi gerekmektedir.</a:t>
            </a:r>
          </a:p>
          <a:p>
            <a:endParaRPr lang="tr-TR" dirty="0"/>
          </a:p>
        </p:txBody>
      </p:sp>
      <p:sp>
        <p:nvSpPr>
          <p:cNvPr id="6" name="İçerik Yer Tutucusu 5"/>
          <p:cNvSpPr>
            <a:spLocks noGrp="1"/>
          </p:cNvSpPr>
          <p:nvPr>
            <p:ph sz="half" idx="2"/>
          </p:nvPr>
        </p:nvSpPr>
        <p:spPr>
          <a:xfrm>
            <a:off x="5721927" y="1630017"/>
            <a:ext cx="6234546" cy="4946073"/>
          </a:xfrm>
        </p:spPr>
        <p:txBody>
          <a:bodyPr>
            <a:noAutofit/>
          </a:bodyPr>
          <a:lstStyle/>
          <a:p>
            <a:r>
              <a:rPr lang="tr-TR" sz="2000" b="1" dirty="0"/>
              <a:t>Danışmanlık Tedbiri Kararlarının Uygulama Usul ve Esasları Hakkında </a:t>
            </a:r>
            <a:r>
              <a:rPr lang="tr-TR" sz="2000" b="1" dirty="0" smtClean="0"/>
              <a:t>Tebliğ</a:t>
            </a:r>
          </a:p>
          <a:p>
            <a:pPr marL="45720" indent="0">
              <a:buNone/>
            </a:pPr>
            <a:endParaRPr lang="tr-TR" sz="2000" b="1" dirty="0"/>
          </a:p>
          <a:p>
            <a:pPr marL="0" indent="0">
              <a:spcBef>
                <a:spcPts val="0"/>
              </a:spcBef>
              <a:buNone/>
            </a:pPr>
            <a:r>
              <a:rPr lang="tr-TR" sz="2400" b="1" dirty="0"/>
              <a:t>MADDE 8 –</a:t>
            </a:r>
          </a:p>
          <a:p>
            <a:pPr marL="0" indent="0">
              <a:spcBef>
                <a:spcPts val="0"/>
              </a:spcBef>
              <a:buNone/>
            </a:pPr>
            <a:r>
              <a:rPr lang="tr-TR" sz="2400" b="1" dirty="0"/>
              <a:t>…….</a:t>
            </a:r>
            <a:r>
              <a:rPr lang="tr-TR" sz="2400" dirty="0"/>
              <a:t>(7) Danışmanın, tayin, nakil, hastalık ile aile veya çocukla gerekli çalışmayı sürdürmesini engelleyecek sorunlar çıkması halinde tedbiri uygulamakla görevli kurum tarafından yeni bir danışman belirlenerek ilgili mahkemeye bildirilir. Eğer danışman mahkeme tarafından kurum dışından görevlendirilmiş ise yerine ilgili mahkeme tarafından yeni danışman atanır. </a:t>
            </a:r>
          </a:p>
        </p:txBody>
      </p:sp>
    </p:spTree>
    <p:extLst>
      <p:ext uri="{BB962C8B-B14F-4D97-AF65-F5344CB8AC3E}">
        <p14:creationId xmlns:p14="http://schemas.microsoft.com/office/powerpoint/2010/main" xmlns="" val="1907663667"/>
      </p:ext>
    </p:extLst>
  </p:cSld>
  <p:clrMapOvr>
    <a:masterClrMapping/>
  </p:clrMapOvr>
  <p:transition>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0138" y="298175"/>
            <a:ext cx="9743661" cy="2379712"/>
          </a:xfrm>
        </p:spPr>
        <p:txBody>
          <a:bodyPr>
            <a:noAutofit/>
          </a:bodyPr>
          <a:lstStyle/>
          <a:p>
            <a:pPr marL="0" indent="0" algn="ctr">
              <a:buNone/>
            </a:pPr>
            <a:r>
              <a:rPr lang="tr-TR" sz="2800" b="1" dirty="0" smtClean="0">
                <a:effectLst/>
              </a:rPr>
              <a:t>ÇOCUK </a:t>
            </a:r>
            <a:r>
              <a:rPr lang="tr-TR" sz="2800" b="1" dirty="0">
                <a:effectLst/>
              </a:rPr>
              <a:t>KORUMA KANUNUNA GÖRE VERİLEN KORUYUCU VE DESTEKLEYİCİ TEDBİRLERİN YERİNE GETİRİLMESİ AMACIYLA KURULAN MERKEZİ, İL VE İLÇE KOORDİNASYONLARIN ÇALIŞMA, USÛL VE ESASLARI YÖNERGESİ </a:t>
            </a:r>
            <a:endParaRPr lang="tr-TR" sz="2800" dirty="0">
              <a:effectLst/>
            </a:endParaRPr>
          </a:p>
        </p:txBody>
      </p:sp>
      <p:sp>
        <p:nvSpPr>
          <p:cNvPr id="3" name="İçerik Yer Tutucusu 2"/>
          <p:cNvSpPr>
            <a:spLocks noGrp="1"/>
          </p:cNvSpPr>
          <p:nvPr>
            <p:ph idx="1"/>
          </p:nvPr>
        </p:nvSpPr>
        <p:spPr>
          <a:xfrm>
            <a:off x="1610138" y="2677887"/>
            <a:ext cx="10038522" cy="3901817"/>
          </a:xfrm>
        </p:spPr>
        <p:txBody>
          <a:bodyPr>
            <a:noAutofit/>
          </a:bodyPr>
          <a:lstStyle/>
          <a:p>
            <a:pPr marL="0" indent="0" algn="just">
              <a:buNone/>
            </a:pPr>
            <a:r>
              <a:rPr lang="tr-TR" sz="2800" dirty="0" smtClean="0"/>
              <a:t> </a:t>
            </a:r>
            <a:r>
              <a:rPr lang="tr-TR" sz="2800" b="1" dirty="0"/>
              <a:t>Amaç </a:t>
            </a:r>
            <a:endParaRPr lang="tr-TR" sz="2800" dirty="0"/>
          </a:p>
          <a:p>
            <a:pPr marL="0" indent="0" algn="just">
              <a:buNone/>
            </a:pPr>
            <a:r>
              <a:rPr lang="tr-TR" sz="2800" b="1" dirty="0"/>
              <a:t>MADDE 1 – </a:t>
            </a:r>
            <a:endParaRPr lang="tr-TR" sz="2800" b="1" dirty="0" smtClean="0"/>
          </a:p>
          <a:p>
            <a:pPr marL="0" indent="0" algn="just">
              <a:buNone/>
            </a:pPr>
            <a:r>
              <a:rPr lang="tr-TR" sz="2800" dirty="0" smtClean="0"/>
              <a:t>(</a:t>
            </a:r>
            <a:r>
              <a:rPr lang="tr-TR" sz="2800" dirty="0"/>
              <a:t>1) Bu yönergenin amacı, Çocuk Koruma Kanununa göre verilen koruyucu ve destekleyici tedbirlerin yerine getirilmesi amacıyla kurulan </a:t>
            </a:r>
            <a:r>
              <a:rPr lang="tr-TR" sz="2800" b="1" u="sng" dirty="0"/>
              <a:t>koordinasyonların çalışma esasları ile sekretaryalarının görev, yetki ve sorumlulukları, çalışma şekli ile görevli personele ilişkin düzenlemelere ait usul ve esasları</a:t>
            </a:r>
            <a:r>
              <a:rPr lang="tr-TR" sz="2800" dirty="0"/>
              <a:t> belirlemektir. </a:t>
            </a:r>
            <a:endParaRPr lang="tr-TR" sz="2800" dirty="0" smtClean="0"/>
          </a:p>
          <a:p>
            <a:pPr algn="just"/>
            <a:endParaRPr lang="tr-TR" sz="2800" dirty="0"/>
          </a:p>
        </p:txBody>
      </p:sp>
    </p:spTree>
    <p:extLst>
      <p:ext uri="{BB962C8B-B14F-4D97-AF65-F5344CB8AC3E}">
        <p14:creationId xmlns:p14="http://schemas.microsoft.com/office/powerpoint/2010/main" xmlns="" val="9935537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0139" y="636105"/>
            <a:ext cx="9743660" cy="795130"/>
          </a:xfrm>
        </p:spPr>
        <p:txBody>
          <a:bodyPr>
            <a:normAutofit/>
          </a:bodyPr>
          <a:lstStyle/>
          <a:p>
            <a:pPr marL="0" indent="0" algn="l">
              <a:buNone/>
            </a:pPr>
            <a:r>
              <a:rPr lang="tr-TR" b="1" dirty="0" smtClean="0"/>
              <a:t>TANIMLAR</a:t>
            </a:r>
            <a:r>
              <a:rPr lang="tr-TR" dirty="0" smtClean="0"/>
              <a:t> </a:t>
            </a:r>
            <a:endParaRPr lang="tr-TR" dirty="0"/>
          </a:p>
        </p:txBody>
      </p:sp>
      <p:sp>
        <p:nvSpPr>
          <p:cNvPr id="3" name="İçerik Yer Tutucusu 2"/>
          <p:cNvSpPr>
            <a:spLocks noGrp="1"/>
          </p:cNvSpPr>
          <p:nvPr>
            <p:ph idx="1"/>
          </p:nvPr>
        </p:nvSpPr>
        <p:spPr>
          <a:xfrm>
            <a:off x="1610138" y="1431235"/>
            <a:ext cx="10372595" cy="5166320"/>
          </a:xfrm>
        </p:spPr>
        <p:txBody>
          <a:bodyPr>
            <a:noAutofit/>
          </a:bodyPr>
          <a:lstStyle/>
          <a:p>
            <a:pPr marL="0" indent="0" algn="just">
              <a:buNone/>
            </a:pPr>
            <a:r>
              <a:rPr lang="tr-TR" sz="2800" b="1" dirty="0" smtClean="0"/>
              <a:t>Madde </a:t>
            </a:r>
            <a:r>
              <a:rPr lang="tr-TR" sz="2800" b="1" dirty="0"/>
              <a:t>3- </a:t>
            </a:r>
            <a:endParaRPr lang="tr-TR" sz="2800" b="1" dirty="0" smtClean="0"/>
          </a:p>
          <a:p>
            <a:pPr marL="0" indent="0" algn="just">
              <a:buNone/>
            </a:pPr>
            <a:r>
              <a:rPr lang="tr-TR" sz="2800" dirty="0" smtClean="0"/>
              <a:t>(</a:t>
            </a:r>
            <a:r>
              <a:rPr lang="tr-TR" sz="2800" dirty="0"/>
              <a:t>1) Bu Kanunun uygulanmasında; </a:t>
            </a:r>
          </a:p>
          <a:p>
            <a:pPr marL="457200" lvl="1" indent="0" algn="just">
              <a:buNone/>
            </a:pPr>
            <a:r>
              <a:rPr lang="tr-TR" sz="2400" dirty="0"/>
              <a:t>a) </a:t>
            </a:r>
            <a:r>
              <a:rPr lang="tr-TR" sz="2400" b="1" dirty="0"/>
              <a:t>Çocuk: </a:t>
            </a:r>
            <a:r>
              <a:rPr lang="tr-TR" sz="2400" dirty="0"/>
              <a:t>Daha erken yaşta ergin olsa bile, </a:t>
            </a:r>
            <a:r>
              <a:rPr lang="tr-TR" sz="2400" b="1" u="sng" dirty="0" smtClean="0"/>
              <a:t>on sekiz </a:t>
            </a:r>
            <a:r>
              <a:rPr lang="tr-TR" sz="2400" b="1" u="sng" dirty="0"/>
              <a:t>yaşını doldurmamış</a:t>
            </a:r>
            <a:r>
              <a:rPr lang="tr-TR" sz="2400" dirty="0"/>
              <a:t> kişiyi; bu kapsamda, </a:t>
            </a:r>
          </a:p>
          <a:p>
            <a:pPr marL="914400" lvl="2" indent="0" algn="just">
              <a:buNone/>
            </a:pPr>
            <a:r>
              <a:rPr lang="tr-TR" sz="2400" dirty="0"/>
              <a:t>1. </a:t>
            </a:r>
            <a:r>
              <a:rPr lang="tr-TR" sz="2400" b="1" dirty="0"/>
              <a:t>Korunma ihtiyacı olan çocuk</a:t>
            </a:r>
            <a:r>
              <a:rPr lang="tr-TR" sz="2400" dirty="0"/>
              <a:t>: Bedensel, zihinsel, ahlaki, sosyal ve duygusal gelişimi ile kişisel güvenliği tehlikede olan, ihmal veya istismar edilen ya da suç mağduru çocuğu, </a:t>
            </a:r>
          </a:p>
          <a:p>
            <a:pPr marL="914400" lvl="2" indent="0" algn="just">
              <a:buNone/>
            </a:pPr>
            <a:r>
              <a:rPr lang="tr-TR" sz="2400" dirty="0"/>
              <a:t>2. </a:t>
            </a:r>
            <a:r>
              <a:rPr lang="tr-TR" sz="2400" b="1" dirty="0"/>
              <a:t>Suça sürüklenen çocuk</a:t>
            </a:r>
            <a:r>
              <a:rPr lang="tr-TR" sz="2400" dirty="0"/>
              <a:t>: Kanunlarda suç olarak tanımlanan bir fiili işlediği iddiası ile hakkında soruşturma veya kovuşturma yapılan ya da işlediği fiilden dolayı hakkında güvenlik tedbirine karar verilen çocuğu, </a:t>
            </a:r>
          </a:p>
        </p:txBody>
      </p:sp>
    </p:spTree>
    <p:extLst>
      <p:ext uri="{BB962C8B-B14F-4D97-AF65-F5344CB8AC3E}">
        <p14:creationId xmlns:p14="http://schemas.microsoft.com/office/powerpoint/2010/main" xmlns="" val="23329129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2366" y="616226"/>
            <a:ext cx="8683348" cy="962107"/>
          </a:xfrm>
        </p:spPr>
        <p:txBody>
          <a:bodyPr/>
          <a:lstStyle/>
          <a:p>
            <a:pPr marL="0" indent="0" algn="l">
              <a:buNone/>
            </a:pPr>
            <a:r>
              <a:rPr lang="tr-TR" b="1" dirty="0" smtClean="0"/>
              <a:t>Merkezi Koordinasyon</a:t>
            </a:r>
            <a:endParaRPr lang="tr-TR" b="1" dirty="0"/>
          </a:p>
        </p:txBody>
      </p:sp>
      <p:sp>
        <p:nvSpPr>
          <p:cNvPr id="3" name="İçerik Yer Tutucusu 2"/>
          <p:cNvSpPr>
            <a:spLocks noGrp="1"/>
          </p:cNvSpPr>
          <p:nvPr>
            <p:ph idx="1"/>
          </p:nvPr>
        </p:nvSpPr>
        <p:spPr>
          <a:xfrm>
            <a:off x="2060713" y="1967948"/>
            <a:ext cx="9428922" cy="4412974"/>
          </a:xfrm>
        </p:spPr>
        <p:txBody>
          <a:bodyPr>
            <a:noAutofit/>
          </a:bodyPr>
          <a:lstStyle/>
          <a:p>
            <a:pPr marL="0" indent="0" algn="just">
              <a:buNone/>
            </a:pPr>
            <a:r>
              <a:rPr lang="tr-TR" sz="2600" dirty="0" smtClean="0">
                <a:solidFill>
                  <a:schemeClr val="tx1"/>
                </a:solidFill>
              </a:rPr>
              <a:t>Aile ve Sosyal Politikalar Bakanlığı Müsteşarının veya görevlendireceği bir Müsteşar Yardımcısının başkanlığında, </a:t>
            </a:r>
          </a:p>
          <a:p>
            <a:pPr lvl="1" algn="just"/>
            <a:r>
              <a:rPr lang="tr-TR" sz="2600" dirty="0" smtClean="0">
                <a:solidFill>
                  <a:schemeClr val="tx1"/>
                </a:solidFill>
              </a:rPr>
              <a:t>Adalet Bakanlığı, İçişleri Bakanlığı, </a:t>
            </a:r>
          </a:p>
          <a:p>
            <a:pPr lvl="1" algn="just"/>
            <a:r>
              <a:rPr lang="tr-TR" sz="2600" dirty="0" smtClean="0">
                <a:solidFill>
                  <a:schemeClr val="tx1"/>
                </a:solidFill>
              </a:rPr>
              <a:t>Millî Eğitim Bakanlığı, Sağlık Bakanlığı, </a:t>
            </a:r>
          </a:p>
          <a:p>
            <a:pPr lvl="1" algn="just"/>
            <a:r>
              <a:rPr lang="tr-TR" sz="2600" dirty="0" smtClean="0">
                <a:solidFill>
                  <a:schemeClr val="tx1"/>
                </a:solidFill>
              </a:rPr>
              <a:t>Çalışma ve Sosyal Güvenlik Bakanlığı Müsteşar Yardımcıları ile </a:t>
            </a:r>
          </a:p>
          <a:p>
            <a:pPr lvl="1" algn="just"/>
            <a:r>
              <a:rPr lang="tr-TR" sz="2600" dirty="0" smtClean="0">
                <a:solidFill>
                  <a:schemeClr val="tx1"/>
                </a:solidFill>
              </a:rPr>
              <a:t>Adalet Bakanlığı Ceza İşleri Genel Müdürü ve Çocuk Hizmetleri Genel Müdürüdür.</a:t>
            </a:r>
            <a:endParaRPr lang="tr-TR" sz="2600" dirty="0">
              <a:solidFill>
                <a:schemeClr val="tx1"/>
              </a:solidFill>
            </a:endParaRPr>
          </a:p>
        </p:txBody>
      </p:sp>
    </p:spTree>
    <p:extLst>
      <p:ext uri="{BB962C8B-B14F-4D97-AF65-F5344CB8AC3E}">
        <p14:creationId xmlns:p14="http://schemas.microsoft.com/office/powerpoint/2010/main" xmlns="" val="18844579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3563" y="660896"/>
            <a:ext cx="8683348" cy="785192"/>
          </a:xfrm>
        </p:spPr>
        <p:txBody>
          <a:bodyPr/>
          <a:lstStyle/>
          <a:p>
            <a:pPr marL="0" indent="0" algn="l">
              <a:buNone/>
            </a:pPr>
            <a:r>
              <a:rPr lang="tr-TR" b="1" dirty="0">
                <a:effectLst/>
              </a:rPr>
              <a:t>İl Koordinasyon </a:t>
            </a:r>
            <a:endParaRPr lang="tr-TR" dirty="0">
              <a:effectLst/>
            </a:endParaRPr>
          </a:p>
        </p:txBody>
      </p:sp>
      <p:sp>
        <p:nvSpPr>
          <p:cNvPr id="3" name="İçerik Yer Tutucusu 2"/>
          <p:cNvSpPr>
            <a:spLocks noGrp="1"/>
          </p:cNvSpPr>
          <p:nvPr>
            <p:ph idx="1"/>
          </p:nvPr>
        </p:nvSpPr>
        <p:spPr>
          <a:xfrm>
            <a:off x="1987826" y="1446088"/>
            <a:ext cx="9144000" cy="5274752"/>
          </a:xfrm>
        </p:spPr>
        <p:txBody>
          <a:bodyPr>
            <a:noAutofit/>
          </a:bodyPr>
          <a:lstStyle/>
          <a:p>
            <a:pPr marL="0" indent="0">
              <a:buNone/>
            </a:pPr>
            <a:r>
              <a:rPr lang="tr-TR" sz="2000" dirty="0"/>
              <a:t>Vali veya Vali Yardımcısının başkanlığında, </a:t>
            </a:r>
            <a:endParaRPr lang="tr-TR" sz="2000" dirty="0" smtClean="0"/>
          </a:p>
          <a:p>
            <a:r>
              <a:rPr lang="tr-TR" sz="2000" dirty="0" smtClean="0"/>
              <a:t>Cumhuriyet </a:t>
            </a:r>
            <a:r>
              <a:rPr lang="tr-TR" sz="2000" dirty="0"/>
              <a:t>Başsavcısı veya görevlendireceği Cumhuriyet Başsavcı Vekili ile İl Emniyet Müdürü, </a:t>
            </a:r>
            <a:endParaRPr lang="tr-TR" sz="2000" dirty="0" smtClean="0"/>
          </a:p>
          <a:p>
            <a:r>
              <a:rPr lang="tr-TR" sz="2000" dirty="0" smtClean="0"/>
              <a:t>İl </a:t>
            </a:r>
            <a:r>
              <a:rPr lang="tr-TR" sz="2000" dirty="0"/>
              <a:t>Jandarma Komutanı, </a:t>
            </a:r>
            <a:endParaRPr lang="tr-TR" sz="2000" dirty="0" smtClean="0"/>
          </a:p>
          <a:p>
            <a:r>
              <a:rPr lang="tr-TR" sz="2000" dirty="0" smtClean="0"/>
              <a:t>İl </a:t>
            </a:r>
            <a:r>
              <a:rPr lang="tr-TR" sz="2000" dirty="0"/>
              <a:t>Millî Eğitim Müdürü, </a:t>
            </a:r>
            <a:endParaRPr lang="tr-TR" sz="2000" dirty="0" smtClean="0"/>
          </a:p>
          <a:p>
            <a:r>
              <a:rPr lang="tr-TR" sz="2000" dirty="0" smtClean="0"/>
              <a:t>İl </a:t>
            </a:r>
            <a:r>
              <a:rPr lang="tr-TR" sz="2000" dirty="0"/>
              <a:t>Sağlık Müdürü, Büyükşehir, </a:t>
            </a:r>
            <a:endParaRPr lang="tr-TR" sz="2000" dirty="0" smtClean="0"/>
          </a:p>
          <a:p>
            <a:r>
              <a:rPr lang="tr-TR" sz="2000" dirty="0" smtClean="0"/>
              <a:t>İl </a:t>
            </a:r>
            <a:r>
              <a:rPr lang="tr-TR" sz="2000" dirty="0"/>
              <a:t>ve Merkez İlçe Belediye Başkanları, </a:t>
            </a:r>
            <a:endParaRPr lang="tr-TR" sz="2000" dirty="0" smtClean="0"/>
          </a:p>
          <a:p>
            <a:r>
              <a:rPr lang="tr-TR" sz="2000" dirty="0" smtClean="0"/>
              <a:t>Çalışma </a:t>
            </a:r>
            <a:r>
              <a:rPr lang="tr-TR" sz="2000" dirty="0"/>
              <a:t>ve İş Kurumu İl Müdürü, </a:t>
            </a:r>
            <a:endParaRPr lang="tr-TR" sz="2000" dirty="0" smtClean="0"/>
          </a:p>
          <a:p>
            <a:r>
              <a:rPr lang="tr-TR" sz="2000" dirty="0" smtClean="0"/>
              <a:t>Gençlik </a:t>
            </a:r>
            <a:r>
              <a:rPr lang="tr-TR" sz="2000" dirty="0"/>
              <a:t>Hizmetleri ve Spor İl Müdürü, </a:t>
            </a:r>
            <a:endParaRPr lang="tr-TR" sz="2000" dirty="0" smtClean="0"/>
          </a:p>
          <a:p>
            <a:r>
              <a:rPr lang="tr-TR" sz="2000" dirty="0" smtClean="0"/>
              <a:t>Aile </a:t>
            </a:r>
            <a:r>
              <a:rPr lang="tr-TR" sz="2000" dirty="0"/>
              <a:t>ve Sosyal Politikalar İl Müdürü, </a:t>
            </a:r>
            <a:endParaRPr lang="tr-TR" sz="2000" dirty="0" smtClean="0"/>
          </a:p>
          <a:p>
            <a:r>
              <a:rPr lang="tr-TR" sz="2000" dirty="0" smtClean="0"/>
              <a:t>İl </a:t>
            </a:r>
            <a:r>
              <a:rPr lang="tr-TR" sz="2000" dirty="0"/>
              <a:t>Özel İdaresi Genel Sekreteri, </a:t>
            </a:r>
            <a:endParaRPr lang="tr-TR" sz="2000" dirty="0" smtClean="0"/>
          </a:p>
          <a:p>
            <a:r>
              <a:rPr lang="tr-TR" sz="2000" dirty="0" smtClean="0"/>
              <a:t>Denetimli </a:t>
            </a:r>
            <a:r>
              <a:rPr lang="tr-TR" sz="2000" dirty="0"/>
              <a:t>Serbestlik Müdürü ve Baro Temsilcisi </a:t>
            </a:r>
            <a:endParaRPr lang="tr-TR" sz="2000" dirty="0" smtClean="0"/>
          </a:p>
        </p:txBody>
      </p:sp>
    </p:spTree>
    <p:extLst>
      <p:ext uri="{BB962C8B-B14F-4D97-AF65-F5344CB8AC3E}">
        <p14:creationId xmlns:p14="http://schemas.microsoft.com/office/powerpoint/2010/main" xmlns="" val="7796945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89652" y="698934"/>
            <a:ext cx="9526997" cy="866423"/>
          </a:xfrm>
        </p:spPr>
        <p:txBody>
          <a:bodyPr/>
          <a:lstStyle/>
          <a:p>
            <a:pPr marL="0" indent="0" algn="l">
              <a:buNone/>
            </a:pPr>
            <a:r>
              <a:rPr lang="tr-TR" b="1" dirty="0">
                <a:effectLst/>
              </a:rPr>
              <a:t>İl Koordinasyon </a:t>
            </a:r>
            <a:endParaRPr lang="tr-TR" dirty="0">
              <a:effectLst/>
            </a:endParaRPr>
          </a:p>
        </p:txBody>
      </p:sp>
      <p:sp>
        <p:nvSpPr>
          <p:cNvPr id="3" name="İçerik Yer Tutucusu 2"/>
          <p:cNvSpPr>
            <a:spLocks noGrp="1"/>
          </p:cNvSpPr>
          <p:nvPr>
            <p:ph idx="1"/>
          </p:nvPr>
        </p:nvSpPr>
        <p:spPr>
          <a:xfrm>
            <a:off x="1689652" y="1892410"/>
            <a:ext cx="10058400" cy="4273114"/>
          </a:xfrm>
        </p:spPr>
        <p:txBody>
          <a:bodyPr>
            <a:noAutofit/>
          </a:bodyPr>
          <a:lstStyle/>
          <a:p>
            <a:r>
              <a:rPr lang="tr-TR" sz="2800" dirty="0"/>
              <a:t>Koruyucu ve destekleyici tedbirlerin yerine getirilmesinde kurumların koordinasyonunu sağlamak amacıyla oluşturulan il koordinasyon toplantıları </a:t>
            </a:r>
            <a:r>
              <a:rPr lang="tr-TR" sz="2800" b="1" dirty="0"/>
              <a:t>iki ayda bir </a:t>
            </a:r>
            <a:r>
              <a:rPr lang="tr-TR" sz="2800" dirty="0"/>
              <a:t>olmak üzere yılda altı kez gerçekleştirilir. </a:t>
            </a:r>
          </a:p>
          <a:p>
            <a:r>
              <a:rPr lang="tr-TR" sz="2800" dirty="0"/>
              <a:t>Koruyucu ve destekleyici tedbir kararlarını uygulayan kurumlar, </a:t>
            </a:r>
            <a:r>
              <a:rPr lang="tr-TR" sz="2800" b="1" u="sng" dirty="0"/>
              <a:t>kararları izleyen birimlerini kurar ve sorumlularını il koordinasyon sekretaryasına bildirir.</a:t>
            </a:r>
            <a:r>
              <a:rPr lang="tr-TR" sz="2800" dirty="0"/>
              <a:t> </a:t>
            </a:r>
          </a:p>
          <a:p>
            <a:r>
              <a:rPr lang="tr-TR" sz="2800" dirty="0"/>
              <a:t>Verilen tüm kararların, </a:t>
            </a:r>
            <a:r>
              <a:rPr lang="tr-TR" sz="2800" b="1" u="sng" dirty="0"/>
              <a:t>İl ve İlçe düzeyinde takibi yapılarak </a:t>
            </a:r>
            <a:r>
              <a:rPr lang="tr-TR" sz="2800" dirty="0"/>
              <a:t>yerine getirilmesi sağlanır. </a:t>
            </a:r>
          </a:p>
        </p:txBody>
      </p:sp>
    </p:spTree>
    <p:extLst>
      <p:ext uri="{BB962C8B-B14F-4D97-AF65-F5344CB8AC3E}">
        <p14:creationId xmlns:p14="http://schemas.microsoft.com/office/powerpoint/2010/main" xmlns="" val="10615392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19167" y="614445"/>
            <a:ext cx="10273388" cy="913143"/>
          </a:xfrm>
        </p:spPr>
        <p:txBody>
          <a:bodyPr/>
          <a:lstStyle/>
          <a:p>
            <a:pPr marL="0" indent="0" algn="l">
              <a:buNone/>
            </a:pPr>
            <a:r>
              <a:rPr lang="tr-TR" sz="4000" b="1" dirty="0">
                <a:effectLst/>
              </a:rPr>
              <a:t>İl Koordinasyon Sekretaryası ve Görevleri </a:t>
            </a:r>
            <a:endParaRPr lang="tr-TR" sz="4000" dirty="0">
              <a:effectLst/>
            </a:endParaRPr>
          </a:p>
        </p:txBody>
      </p:sp>
      <p:sp>
        <p:nvSpPr>
          <p:cNvPr id="3" name="İçerik Yer Tutucusu 2"/>
          <p:cNvSpPr>
            <a:spLocks noGrp="1"/>
          </p:cNvSpPr>
          <p:nvPr>
            <p:ph idx="1"/>
          </p:nvPr>
        </p:nvSpPr>
        <p:spPr>
          <a:xfrm>
            <a:off x="1719166" y="1331842"/>
            <a:ext cx="9889737" cy="5227983"/>
          </a:xfrm>
        </p:spPr>
        <p:txBody>
          <a:bodyPr>
            <a:normAutofit/>
          </a:bodyPr>
          <a:lstStyle/>
          <a:p>
            <a:pPr marL="0" indent="0">
              <a:buNone/>
            </a:pPr>
            <a:r>
              <a:rPr lang="tr-TR" dirty="0" smtClean="0"/>
              <a:t>….</a:t>
            </a:r>
          </a:p>
          <a:p>
            <a:pPr marL="0" indent="0">
              <a:buNone/>
            </a:pPr>
            <a:r>
              <a:rPr lang="tr-TR" dirty="0" smtClean="0"/>
              <a:t>e</a:t>
            </a:r>
            <a:r>
              <a:rPr lang="tr-TR" dirty="0"/>
              <a:t>) İl koordinasyon kararı ile kurulacak çalışma gruplarının faaliyetlerine ilişkin </a:t>
            </a:r>
            <a:r>
              <a:rPr lang="tr-TR" b="1" u="sng" dirty="0"/>
              <a:t>yazışma ve organizasyonları</a:t>
            </a:r>
            <a:r>
              <a:rPr lang="tr-TR" dirty="0"/>
              <a:t> gerçekleştirmek. </a:t>
            </a:r>
          </a:p>
          <a:p>
            <a:pPr marL="0" indent="0">
              <a:buNone/>
            </a:pPr>
            <a:r>
              <a:rPr lang="tr-TR" dirty="0"/>
              <a:t>f) Mahkemelerden ve tedbiri uygulamakla yükümlü kurumlardan gelen tedbir kararlarına ilişkin </a:t>
            </a:r>
            <a:r>
              <a:rPr lang="tr-TR" b="1" u="sng" dirty="0"/>
              <a:t>elektronik kayıtların takibini </a:t>
            </a:r>
            <a:r>
              <a:rPr lang="tr-TR" dirty="0"/>
              <a:t>yapmak. </a:t>
            </a:r>
          </a:p>
          <a:p>
            <a:pPr marL="0" indent="0">
              <a:buNone/>
            </a:pPr>
            <a:r>
              <a:rPr lang="tr-TR" dirty="0" smtClean="0"/>
              <a:t>h</a:t>
            </a:r>
            <a:r>
              <a:rPr lang="tr-TR" dirty="0"/>
              <a:t>) Çocuğun yüksek yararı ilkesi doğrultusunda </a:t>
            </a:r>
            <a:r>
              <a:rPr lang="tr-TR" b="1" u="sng" dirty="0"/>
              <a:t>önleme ve erken müdahale </a:t>
            </a:r>
            <a:r>
              <a:rPr lang="tr-TR" dirty="0"/>
              <a:t>mekanizmalarının kurulmasına ilişkin çalışma ve projeleri takip ederek buna ilişkin raporları hazırlamak. </a:t>
            </a:r>
          </a:p>
          <a:p>
            <a:pPr marL="0" indent="0">
              <a:buNone/>
            </a:pPr>
            <a:r>
              <a:rPr lang="tr-TR" dirty="0" smtClean="0"/>
              <a:t>j</a:t>
            </a:r>
            <a:r>
              <a:rPr lang="tr-TR" dirty="0"/>
              <a:t>) İl düzeyinde çocuk koruma alanındaki hizmetlerin yürütülmesini izlemek, koruyucu ve önleyici tedbirlerin uygulanmasında yaşanan </a:t>
            </a:r>
            <a:r>
              <a:rPr lang="tr-TR" b="1" u="sng" dirty="0"/>
              <a:t>sorunları tespit etmek</a:t>
            </a:r>
            <a:r>
              <a:rPr lang="tr-TR" dirty="0"/>
              <a:t>, bu sorunlara yönelik çözüm önerilerini uygulamaya koymak, merkez teşkilatlarınca </a:t>
            </a:r>
            <a:r>
              <a:rPr lang="tr-TR" b="1" u="sng" dirty="0"/>
              <a:t>çözülmesi gereken sorunlar </a:t>
            </a:r>
            <a:r>
              <a:rPr lang="tr-TR" dirty="0"/>
              <a:t>hakkında merkezi koordinasyonu bilgilendirmek. </a:t>
            </a:r>
            <a:endParaRPr lang="tr-TR" dirty="0" smtClean="0"/>
          </a:p>
          <a:p>
            <a:pPr marL="0" indent="0">
              <a:buNone/>
            </a:pPr>
            <a:r>
              <a:rPr lang="tr-TR" dirty="0" smtClean="0"/>
              <a:t>k</a:t>
            </a:r>
            <a:r>
              <a:rPr lang="tr-TR" dirty="0"/>
              <a:t>) </a:t>
            </a:r>
            <a:r>
              <a:rPr lang="tr-TR" b="1" u="sng" dirty="0"/>
              <a:t>Mahkemelerce verilen Koruyucu ve Destekleyici Tedbir kararlarını takip etmek, gerektiğinde bu kararları uygulamayan sorumlular hakkında mahkemelere bildirimde bulunmak. </a:t>
            </a:r>
          </a:p>
        </p:txBody>
      </p:sp>
    </p:spTree>
    <p:extLst>
      <p:ext uri="{BB962C8B-B14F-4D97-AF65-F5344CB8AC3E}">
        <p14:creationId xmlns:p14="http://schemas.microsoft.com/office/powerpoint/2010/main" xmlns="" val="7162823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50973" y="601648"/>
            <a:ext cx="8901787" cy="1143000"/>
          </a:xfrm>
        </p:spPr>
        <p:txBody>
          <a:bodyPr/>
          <a:lstStyle/>
          <a:p>
            <a:pPr marL="0" indent="0">
              <a:buNone/>
            </a:pPr>
            <a:r>
              <a:rPr lang="tr-TR" b="1" dirty="0">
                <a:effectLst/>
              </a:rPr>
              <a:t>İl Koordinasyon Alt Komisyonu </a:t>
            </a:r>
            <a:endParaRPr lang="tr-TR" dirty="0">
              <a:effectLst/>
            </a:endParaRPr>
          </a:p>
        </p:txBody>
      </p:sp>
      <p:sp>
        <p:nvSpPr>
          <p:cNvPr id="3" name="İçerik Yer Tutucusu 2"/>
          <p:cNvSpPr>
            <a:spLocks noGrp="1"/>
          </p:cNvSpPr>
          <p:nvPr>
            <p:ph idx="1"/>
          </p:nvPr>
        </p:nvSpPr>
        <p:spPr>
          <a:xfrm>
            <a:off x="1750973" y="1417320"/>
            <a:ext cx="9917566" cy="4831080"/>
          </a:xfrm>
        </p:spPr>
        <p:txBody>
          <a:bodyPr>
            <a:noAutofit/>
          </a:bodyPr>
          <a:lstStyle/>
          <a:p>
            <a:pPr marL="0" indent="0" algn="just">
              <a:buNone/>
            </a:pPr>
            <a:r>
              <a:rPr lang="tr-TR" sz="2500" b="1" dirty="0"/>
              <a:t>MADDE 21 – </a:t>
            </a:r>
            <a:endParaRPr lang="tr-TR" sz="2500" b="1" dirty="0" smtClean="0"/>
          </a:p>
          <a:p>
            <a:pPr marL="0" indent="0" algn="just">
              <a:buNone/>
            </a:pPr>
            <a:r>
              <a:rPr lang="tr-TR" sz="2500" dirty="0" smtClean="0"/>
              <a:t>(</a:t>
            </a:r>
            <a:r>
              <a:rPr lang="tr-TR" sz="2500" dirty="0"/>
              <a:t>1) Alt komisyon, koordinasyona katılan kurumların bizzat koruyucu destekleyici tedbir kararlarını uygulayan </a:t>
            </a:r>
            <a:r>
              <a:rPr lang="tr-TR" sz="2500" b="1" u="sng" dirty="0"/>
              <a:t>şube müdürü yada uzman düzeyinde birim sorumlularından</a:t>
            </a:r>
            <a:r>
              <a:rPr lang="tr-TR" sz="2500" dirty="0"/>
              <a:t> oluşur. </a:t>
            </a:r>
          </a:p>
          <a:p>
            <a:pPr marL="0" indent="0" algn="just">
              <a:buNone/>
            </a:pPr>
            <a:r>
              <a:rPr lang="tr-TR" sz="2500" dirty="0" smtClean="0"/>
              <a:t>(</a:t>
            </a:r>
            <a:r>
              <a:rPr lang="tr-TR" sz="2500" dirty="0"/>
              <a:t>3) Alt komisyon il koordinasyon çalışmaları çerçevesinde il koordinasyon sekretarya sorumlusu tarafından organize edilerek </a:t>
            </a:r>
            <a:r>
              <a:rPr lang="tr-TR" sz="2500" b="1" dirty="0"/>
              <a:t>en az on beş günde bir toplanır</a:t>
            </a:r>
            <a:r>
              <a:rPr lang="tr-TR" sz="2500" dirty="0"/>
              <a:t> ve alınan koruyucu, destekleyici tedbir kararlarına ilişkin vaka bazında değerlendirme yapar. Her bir vaka için alınan koruyucu ve destekleyici tedbir kararlarının uygulanışını takip ederek gözlemlenen sorunları çözmeye çalışır ve çözemediği sorunları il koordinasyona iletir. </a:t>
            </a:r>
          </a:p>
          <a:p>
            <a:pPr algn="just"/>
            <a:endParaRPr lang="tr-TR" sz="2500" dirty="0"/>
          </a:p>
        </p:txBody>
      </p:sp>
    </p:spTree>
    <p:extLst>
      <p:ext uri="{BB962C8B-B14F-4D97-AF65-F5344CB8AC3E}">
        <p14:creationId xmlns:p14="http://schemas.microsoft.com/office/powerpoint/2010/main" xmlns="" val="21201713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69688" y="701376"/>
            <a:ext cx="8683348" cy="885847"/>
          </a:xfrm>
        </p:spPr>
        <p:txBody>
          <a:bodyPr/>
          <a:lstStyle/>
          <a:p>
            <a:pPr marL="0" indent="0" algn="l">
              <a:buNone/>
            </a:pPr>
            <a:r>
              <a:rPr lang="tr-TR" b="1" dirty="0">
                <a:effectLst/>
              </a:rPr>
              <a:t>İlçe Koordinasyon </a:t>
            </a:r>
            <a:endParaRPr lang="tr-TR" dirty="0">
              <a:effectLst/>
            </a:endParaRPr>
          </a:p>
        </p:txBody>
      </p:sp>
      <p:sp>
        <p:nvSpPr>
          <p:cNvPr id="3" name="İçerik Yer Tutucusu 2"/>
          <p:cNvSpPr>
            <a:spLocks noGrp="1"/>
          </p:cNvSpPr>
          <p:nvPr>
            <p:ph idx="1"/>
          </p:nvPr>
        </p:nvSpPr>
        <p:spPr>
          <a:xfrm>
            <a:off x="2069688" y="1934422"/>
            <a:ext cx="8534400" cy="4250368"/>
          </a:xfrm>
        </p:spPr>
        <p:txBody>
          <a:bodyPr>
            <a:noAutofit/>
          </a:bodyPr>
          <a:lstStyle/>
          <a:p>
            <a:pPr marL="0" indent="0">
              <a:buNone/>
            </a:pPr>
            <a:r>
              <a:rPr lang="tr-TR" sz="2600" dirty="0"/>
              <a:t>Kaymakamın başkanlığında; </a:t>
            </a:r>
            <a:endParaRPr lang="tr-TR" sz="2600" dirty="0" smtClean="0"/>
          </a:p>
          <a:p>
            <a:r>
              <a:rPr lang="tr-TR" sz="2600" dirty="0" smtClean="0"/>
              <a:t>İlçe </a:t>
            </a:r>
            <a:r>
              <a:rPr lang="tr-TR" sz="2600" dirty="0"/>
              <a:t>Cumhuriyet Başsavcısı veya Savcısı, </a:t>
            </a:r>
            <a:endParaRPr lang="tr-TR" sz="2600" dirty="0" smtClean="0"/>
          </a:p>
          <a:p>
            <a:r>
              <a:rPr lang="tr-TR" sz="2600" dirty="0" smtClean="0"/>
              <a:t>Belediye </a:t>
            </a:r>
            <a:r>
              <a:rPr lang="tr-TR" sz="2600" dirty="0"/>
              <a:t>Başkanı, </a:t>
            </a:r>
            <a:endParaRPr lang="tr-TR" sz="2600" dirty="0" smtClean="0"/>
          </a:p>
          <a:p>
            <a:r>
              <a:rPr lang="tr-TR" sz="2600" dirty="0" smtClean="0"/>
              <a:t>İlçe </a:t>
            </a:r>
            <a:r>
              <a:rPr lang="tr-TR" sz="2600" dirty="0"/>
              <a:t>Emniyet Müdürü, </a:t>
            </a:r>
            <a:endParaRPr lang="tr-TR" sz="2600" dirty="0" smtClean="0"/>
          </a:p>
          <a:p>
            <a:r>
              <a:rPr lang="tr-TR" sz="2600" dirty="0" smtClean="0"/>
              <a:t>İlçe </a:t>
            </a:r>
            <a:r>
              <a:rPr lang="tr-TR" sz="2600" dirty="0"/>
              <a:t>Jandarma </a:t>
            </a:r>
            <a:r>
              <a:rPr lang="tr-TR" sz="2600" dirty="0" smtClean="0"/>
              <a:t>Komutanı </a:t>
            </a:r>
          </a:p>
          <a:p>
            <a:r>
              <a:rPr lang="tr-TR" sz="2600" dirty="0"/>
              <a:t>K</a:t>
            </a:r>
            <a:r>
              <a:rPr lang="tr-TR" sz="2600" dirty="0" smtClean="0"/>
              <a:t>urumların </a:t>
            </a:r>
            <a:r>
              <a:rPr lang="tr-TR" sz="2600" dirty="0"/>
              <a:t>ilçe müdürleri veya </a:t>
            </a:r>
            <a:r>
              <a:rPr lang="tr-TR" sz="2600" dirty="0" smtClean="0"/>
              <a:t>temsilcileri</a:t>
            </a:r>
            <a:endParaRPr lang="tr-TR" sz="2600" dirty="0"/>
          </a:p>
          <a:p>
            <a:pPr marL="0" indent="0">
              <a:buNone/>
            </a:pPr>
            <a:r>
              <a:rPr lang="tr-TR" sz="2600" dirty="0" smtClean="0"/>
              <a:t>İl Koordinasyonunun görevlerini ilçe düzeyinde yerine getirir.</a:t>
            </a:r>
            <a:endParaRPr lang="tr-TR" sz="2600" dirty="0"/>
          </a:p>
        </p:txBody>
      </p:sp>
    </p:spTree>
    <p:extLst>
      <p:ext uri="{BB962C8B-B14F-4D97-AF65-F5344CB8AC3E}">
        <p14:creationId xmlns:p14="http://schemas.microsoft.com/office/powerpoint/2010/main" xmlns="" val="36277221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31547" y="3040912"/>
            <a:ext cx="7253028" cy="3253562"/>
          </a:xfrm>
          <a:effectLst/>
        </p:spPr>
        <p:txBody>
          <a:bodyPr>
            <a:normAutofit fontScale="90000"/>
          </a:bodyPr>
          <a:lstStyle/>
          <a:p>
            <a:r>
              <a:rPr lang="tr-TR" sz="4000" i="1" dirty="0"/>
              <a:t>Bizi dinlediğiniz için teşekkür ederiz</a:t>
            </a:r>
            <a:r>
              <a:rPr lang="tr-TR" sz="4000" i="1" dirty="0" smtClean="0"/>
              <a:t>…</a:t>
            </a:r>
            <a:br>
              <a:rPr lang="tr-TR" sz="4000" i="1" dirty="0" smtClean="0"/>
            </a:br>
            <a:r>
              <a:rPr lang="tr-TR" sz="4000" i="1" dirty="0" smtClean="0"/>
              <a:t/>
            </a:r>
            <a:br>
              <a:rPr lang="tr-TR" sz="4000" i="1" dirty="0" smtClean="0"/>
            </a:br>
            <a:r>
              <a:rPr lang="tr-TR" sz="4000" i="1" dirty="0" smtClean="0"/>
              <a:t>0228 212 20 34/35</a:t>
            </a:r>
            <a:br>
              <a:rPr lang="tr-TR" sz="4000" i="1" dirty="0" smtClean="0"/>
            </a:br>
            <a:r>
              <a:rPr lang="tr-TR" sz="4000" i="1" dirty="0" smtClean="0">
                <a:hlinkClick r:id="rId2"/>
              </a:rPr>
              <a:t>www.bilecik.aile.gov.tr</a:t>
            </a:r>
            <a:r>
              <a:rPr lang="tr-TR" sz="4000" i="1" dirty="0" smtClean="0"/>
              <a:t/>
            </a:r>
            <a:br>
              <a:rPr lang="tr-TR" sz="4000" i="1" dirty="0" smtClean="0"/>
            </a:br>
            <a:r>
              <a:rPr lang="tr-TR" sz="4000" i="1" dirty="0" smtClean="0"/>
              <a:t>bilecik</a:t>
            </a:r>
            <a:r>
              <a:rPr lang="tr-TR" sz="4000" i="1" dirty="0"/>
              <a:t>@</a:t>
            </a:r>
            <a:r>
              <a:rPr lang="tr-TR" sz="4000" i="1" dirty="0" smtClean="0"/>
              <a:t>aile.gov.tr</a:t>
            </a:r>
            <a:br>
              <a:rPr lang="tr-TR" sz="4000" i="1" dirty="0" smtClean="0"/>
            </a:br>
            <a:endParaRPr lang="tr-TR" sz="4000" dirty="0"/>
          </a:p>
        </p:txBody>
      </p:sp>
      <p:sp>
        <p:nvSpPr>
          <p:cNvPr id="3" name="İçerik Yer Tutucusu 2"/>
          <p:cNvSpPr>
            <a:spLocks noGrp="1"/>
          </p:cNvSpPr>
          <p:nvPr>
            <p:ph idx="1"/>
          </p:nvPr>
        </p:nvSpPr>
        <p:spPr>
          <a:xfrm>
            <a:off x="2504265" y="1910390"/>
            <a:ext cx="9080310" cy="1449392"/>
          </a:xfrm>
        </p:spPr>
        <p:txBody>
          <a:bodyPr>
            <a:normAutofit/>
          </a:bodyPr>
          <a:lstStyle/>
          <a:p>
            <a:pPr marL="45720" indent="0">
              <a:buNone/>
            </a:pPr>
            <a:r>
              <a:rPr lang="tr-TR" sz="2800" i="1" dirty="0" smtClean="0"/>
              <a:t>Yapılan bütün uygulamalarda çocukların yüksek yararının korunması dileği ile…</a:t>
            </a:r>
            <a:endParaRPr lang="tr-TR" sz="2800" i="1" dirty="0"/>
          </a:p>
        </p:txBody>
      </p:sp>
    </p:spTree>
    <p:extLst>
      <p:ext uri="{BB962C8B-B14F-4D97-AF65-F5344CB8AC3E}">
        <p14:creationId xmlns:p14="http://schemas.microsoft.com/office/powerpoint/2010/main" xmlns="" val="340011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9652" y="616226"/>
            <a:ext cx="9664148" cy="775252"/>
          </a:xfrm>
        </p:spPr>
        <p:txBody>
          <a:bodyPr>
            <a:normAutofit/>
          </a:bodyPr>
          <a:lstStyle/>
          <a:p>
            <a:pPr marL="0" indent="0" algn="l">
              <a:buNone/>
            </a:pPr>
            <a:r>
              <a:rPr lang="tr-TR" b="1" dirty="0" smtClean="0"/>
              <a:t>TANIMLAR</a:t>
            </a:r>
            <a:r>
              <a:rPr lang="tr-TR" dirty="0" smtClean="0"/>
              <a:t> </a:t>
            </a:r>
            <a:endParaRPr lang="tr-TR" dirty="0"/>
          </a:p>
        </p:txBody>
      </p:sp>
      <p:sp>
        <p:nvSpPr>
          <p:cNvPr id="3" name="İçerik Yer Tutucusu 2"/>
          <p:cNvSpPr>
            <a:spLocks noGrp="1"/>
          </p:cNvSpPr>
          <p:nvPr>
            <p:ph idx="1"/>
          </p:nvPr>
        </p:nvSpPr>
        <p:spPr>
          <a:xfrm>
            <a:off x="1689652" y="1669773"/>
            <a:ext cx="10293082" cy="4927781"/>
          </a:xfrm>
        </p:spPr>
        <p:txBody>
          <a:bodyPr>
            <a:noAutofit/>
          </a:bodyPr>
          <a:lstStyle/>
          <a:p>
            <a:pPr marL="0" indent="0" algn="just">
              <a:buNone/>
            </a:pPr>
            <a:r>
              <a:rPr lang="tr-TR" sz="2000" b="1" dirty="0" smtClean="0"/>
              <a:t>Madde </a:t>
            </a:r>
            <a:r>
              <a:rPr lang="tr-TR" sz="2000" b="1" dirty="0"/>
              <a:t>3- </a:t>
            </a:r>
            <a:endParaRPr lang="tr-TR" sz="2000" b="1" dirty="0" smtClean="0"/>
          </a:p>
          <a:p>
            <a:pPr marL="457200" lvl="1" indent="0" algn="just">
              <a:buNone/>
            </a:pPr>
            <a:r>
              <a:rPr lang="tr-TR" sz="2000" dirty="0" smtClean="0"/>
              <a:t>b</a:t>
            </a:r>
            <a:r>
              <a:rPr lang="tr-TR" sz="2000" dirty="0"/>
              <a:t>) </a:t>
            </a:r>
            <a:r>
              <a:rPr lang="tr-TR" sz="2000" b="1" dirty="0"/>
              <a:t>Mahkeme: </a:t>
            </a:r>
            <a:r>
              <a:rPr lang="tr-TR" sz="2000" dirty="0"/>
              <a:t>Çocuk mahkemeleri ile çocuk ağır ceza mahkemelerini, </a:t>
            </a:r>
          </a:p>
          <a:p>
            <a:pPr marL="457200" lvl="1" indent="0" algn="just">
              <a:buNone/>
            </a:pPr>
            <a:r>
              <a:rPr lang="tr-TR" sz="2000" dirty="0" smtClean="0"/>
              <a:t>c) </a:t>
            </a:r>
            <a:r>
              <a:rPr lang="tr-TR" sz="2000" b="1" dirty="0" smtClean="0"/>
              <a:t>Çocuk </a:t>
            </a:r>
            <a:r>
              <a:rPr lang="tr-TR" sz="2000" b="1" dirty="0"/>
              <a:t>hâkimi: </a:t>
            </a:r>
            <a:r>
              <a:rPr lang="tr-TR" sz="2000" dirty="0"/>
              <a:t>Hakkında kovuşturma başlatılmış olanlar hariç, suça sürüklenen çocuklarla korunma ihtiyacı olan çocuklar hakkında uygulanacak tedbir kararlarını veren çocuk mahkemesi hâkimini, </a:t>
            </a:r>
          </a:p>
          <a:p>
            <a:pPr marL="457200" lvl="1" indent="0" algn="just">
              <a:buNone/>
            </a:pPr>
            <a:r>
              <a:rPr lang="tr-TR" sz="2000" dirty="0"/>
              <a:t>d) </a:t>
            </a:r>
            <a:r>
              <a:rPr lang="tr-TR" sz="2000" b="1" dirty="0"/>
              <a:t>Kurum:</a:t>
            </a:r>
            <a:r>
              <a:rPr lang="tr-TR" sz="2000" dirty="0"/>
              <a:t> Bu Kanun kapsamındaki çocuğun bakılıp gözetildiği, hakkında verilen tedbir kararlarının yerine getirildiği resmî veya özel kurumları, </a:t>
            </a:r>
          </a:p>
          <a:p>
            <a:pPr marL="457200" lvl="1" indent="0" algn="just">
              <a:buNone/>
            </a:pPr>
            <a:r>
              <a:rPr lang="tr-TR" sz="2000" dirty="0" smtClean="0"/>
              <a:t>e) </a:t>
            </a:r>
            <a:r>
              <a:rPr lang="tr-TR" sz="2000" b="1" dirty="0"/>
              <a:t>(Değişik: 13/6/2012-6327/38 </a:t>
            </a:r>
            <a:r>
              <a:rPr lang="tr-TR" sz="2000" b="1" dirty="0" err="1"/>
              <a:t>md</a:t>
            </a:r>
            <a:r>
              <a:rPr lang="tr-TR" sz="2000" b="1" dirty="0" err="1" smtClean="0"/>
              <a:t>.</a:t>
            </a:r>
            <a:r>
              <a:rPr lang="tr-TR" sz="2000" b="1" dirty="0" smtClean="0"/>
              <a:t>) Sosyal çalışma görevlisi: </a:t>
            </a:r>
            <a:r>
              <a:rPr lang="tr-TR" sz="2000" dirty="0" smtClean="0"/>
              <a:t>Psikolojik </a:t>
            </a:r>
            <a:r>
              <a:rPr lang="tr-TR" sz="2000" dirty="0"/>
              <a:t>danışmanlık </a:t>
            </a:r>
            <a:r>
              <a:rPr lang="tr-TR" sz="2000" dirty="0" smtClean="0"/>
              <a:t>ve rehberlik</a:t>
            </a:r>
            <a:r>
              <a:rPr lang="tr-TR" sz="2000" dirty="0"/>
              <a:t>, psikoloji, sosyoloji, çocuk gelişimi, öğretmenlik, aile ve tüketici bilimleri ve </a:t>
            </a:r>
            <a:r>
              <a:rPr lang="tr-TR" sz="2000" dirty="0" smtClean="0"/>
              <a:t>sosyal hizmet </a:t>
            </a:r>
            <a:r>
              <a:rPr lang="tr-TR" sz="2000" dirty="0"/>
              <a:t>alanlarında eğitim veren kurumlardan mezun meslek </a:t>
            </a:r>
            <a:r>
              <a:rPr lang="tr-TR" sz="2000" dirty="0" smtClean="0"/>
              <a:t>mensuplarını ifade </a:t>
            </a:r>
            <a:r>
              <a:rPr lang="tr-TR" sz="2000" dirty="0"/>
              <a:t>eder. </a:t>
            </a:r>
          </a:p>
        </p:txBody>
      </p:sp>
    </p:spTree>
    <p:extLst>
      <p:ext uri="{BB962C8B-B14F-4D97-AF65-F5344CB8AC3E}">
        <p14:creationId xmlns:p14="http://schemas.microsoft.com/office/powerpoint/2010/main" xmlns="" val="1529161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9652" y="695739"/>
            <a:ext cx="9664148" cy="655389"/>
          </a:xfrm>
          <a:effectLst/>
        </p:spPr>
        <p:txBody>
          <a:bodyPr>
            <a:normAutofit/>
          </a:bodyPr>
          <a:lstStyle/>
          <a:p>
            <a:pPr marL="0" indent="0" algn="l">
              <a:buNone/>
            </a:pPr>
            <a:r>
              <a:rPr lang="tr-TR" b="1" dirty="0" smtClean="0"/>
              <a:t>KORUYUCU VE DESTEKLEYİCİ TEDBİRLER </a:t>
            </a:r>
            <a:endParaRPr lang="tr-TR" b="1" dirty="0"/>
          </a:p>
        </p:txBody>
      </p:sp>
      <p:sp>
        <p:nvSpPr>
          <p:cNvPr id="3" name="İçerik Yer Tutucusu 2"/>
          <p:cNvSpPr>
            <a:spLocks noGrp="1"/>
          </p:cNvSpPr>
          <p:nvPr>
            <p:ph idx="1"/>
          </p:nvPr>
        </p:nvSpPr>
        <p:spPr>
          <a:xfrm>
            <a:off x="1689651" y="1473957"/>
            <a:ext cx="9978887" cy="5090616"/>
          </a:xfrm>
        </p:spPr>
        <p:txBody>
          <a:bodyPr>
            <a:normAutofit fontScale="92500" lnSpcReduction="20000"/>
          </a:bodyPr>
          <a:lstStyle/>
          <a:p>
            <a:pPr marL="0" indent="0" algn="just">
              <a:buNone/>
            </a:pPr>
            <a:r>
              <a:rPr lang="tr-TR" sz="3000" b="1" dirty="0" smtClean="0"/>
              <a:t>Madde </a:t>
            </a:r>
            <a:r>
              <a:rPr lang="tr-TR" sz="3000" b="1" dirty="0"/>
              <a:t>5- </a:t>
            </a:r>
            <a:endParaRPr lang="tr-TR" sz="3000" b="1" dirty="0" smtClean="0"/>
          </a:p>
          <a:p>
            <a:pPr marL="0" indent="0" algn="just">
              <a:buNone/>
            </a:pPr>
            <a:r>
              <a:rPr lang="tr-TR" sz="3000" dirty="0" smtClean="0"/>
              <a:t>(</a:t>
            </a:r>
            <a:r>
              <a:rPr lang="tr-TR" sz="3000" dirty="0"/>
              <a:t>1) Koruyucu ve destekleyici tedbirler, çocuğun öncelikle kendi aile ortamında korunmasını sağlamaya yönelik danışmanlık, eğitim, bakım, sağlık ve barınma konularında alınacak tedbirlerdir. Bunlardan; </a:t>
            </a:r>
          </a:p>
          <a:p>
            <a:pPr marL="457200" lvl="1" indent="0" algn="just">
              <a:buNone/>
            </a:pPr>
            <a:r>
              <a:rPr lang="tr-TR" sz="2800" b="1" dirty="0"/>
              <a:t>a) Danışmanlık tedbiri</a:t>
            </a:r>
            <a:r>
              <a:rPr lang="tr-TR" sz="2800" dirty="0"/>
              <a:t>, çocuğun bakımından sorumlu olan kimselere çocuk yetiştirme konusunda; çocuklara da eğitim ve gelişimleri ile ilgili sorunlarının çözümünde yol göstermeye, </a:t>
            </a:r>
          </a:p>
          <a:p>
            <a:pPr marL="457200" lvl="1" indent="0" algn="just">
              <a:buNone/>
            </a:pPr>
            <a:r>
              <a:rPr lang="tr-TR" sz="2800" b="1" dirty="0"/>
              <a:t>b) Eğitim tedbiri</a:t>
            </a:r>
            <a:r>
              <a:rPr lang="tr-TR" sz="2800" dirty="0"/>
              <a:t>, çocuğun bir eğitim kurumuna gündüzlü veya yatılı olarak devamına; iş ve meslek edinmesi amacıyla bir meslek veya sanat edinme kursuna gitmesine veya meslek sahibi bir ustanın yanına yahut kamuya ya da özel sektöre ait işyerlerine yerleştirilmesine, </a:t>
            </a:r>
          </a:p>
        </p:txBody>
      </p:sp>
    </p:spTree>
    <p:extLst>
      <p:ext uri="{BB962C8B-B14F-4D97-AF65-F5344CB8AC3E}">
        <p14:creationId xmlns:p14="http://schemas.microsoft.com/office/powerpoint/2010/main" xmlns="" val="3299752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9774" y="655983"/>
            <a:ext cx="9684026" cy="1073425"/>
          </a:xfrm>
        </p:spPr>
        <p:txBody>
          <a:bodyPr/>
          <a:lstStyle/>
          <a:p>
            <a:pPr marL="0" indent="0" algn="l">
              <a:buNone/>
            </a:pPr>
            <a:r>
              <a:rPr lang="tr-TR" sz="4000" b="1" dirty="0" smtClean="0"/>
              <a:t>KORUYUCU VE DESTEKLEYİCİ TEDBİRLER </a:t>
            </a:r>
            <a:endParaRPr lang="tr-TR" sz="4000" b="1" dirty="0"/>
          </a:p>
        </p:txBody>
      </p:sp>
      <p:sp>
        <p:nvSpPr>
          <p:cNvPr id="3" name="İçerik Yer Tutucusu 2"/>
          <p:cNvSpPr>
            <a:spLocks noGrp="1"/>
          </p:cNvSpPr>
          <p:nvPr>
            <p:ph idx="1"/>
          </p:nvPr>
        </p:nvSpPr>
        <p:spPr>
          <a:xfrm>
            <a:off x="1252330" y="1729408"/>
            <a:ext cx="10396332" cy="4949687"/>
          </a:xfrm>
        </p:spPr>
        <p:txBody>
          <a:bodyPr>
            <a:normAutofit fontScale="92500" lnSpcReduction="10000"/>
          </a:bodyPr>
          <a:lstStyle/>
          <a:p>
            <a:pPr marL="457200" lvl="1" indent="0" algn="just">
              <a:buNone/>
            </a:pPr>
            <a:r>
              <a:rPr lang="tr-TR" sz="2800" b="1" dirty="0" smtClean="0"/>
              <a:t>c) Bakım tedbiri</a:t>
            </a:r>
            <a:r>
              <a:rPr lang="tr-TR" sz="2800" dirty="0" smtClean="0"/>
              <a:t>, çocuğun bakımından sorumlu olan kimsenin herhangi bir nedenle görevini yerine getirememesi hâlinde, çocuğun resmî veya özel bakım yurdu ya da koruyucu aile hizmetlerinden yararlandırılması veya bu kurumlara yerleştirilmesine, </a:t>
            </a:r>
          </a:p>
          <a:p>
            <a:pPr marL="457200" lvl="1" indent="0" algn="just">
              <a:buNone/>
            </a:pPr>
            <a:r>
              <a:rPr lang="tr-TR" sz="2800" b="1" dirty="0" smtClean="0"/>
              <a:t>d) Sağlık tedbiri</a:t>
            </a:r>
            <a:r>
              <a:rPr lang="tr-TR" sz="2800" dirty="0" smtClean="0"/>
              <a:t>, çocuğun fiziksel ve ruhsal sağlığının korunması ve tedavisi için gerekli geçici veya sürekli tıbbî bakım ve rehabilitasyonuna, bağımlılık yapan maddeleri kullananların tedavilerinin yapılmasına, </a:t>
            </a:r>
          </a:p>
          <a:p>
            <a:pPr marL="457200" lvl="1" indent="0" algn="just">
              <a:buNone/>
            </a:pPr>
            <a:r>
              <a:rPr lang="tr-TR" sz="2800" b="1" dirty="0"/>
              <a:t>e) Barınma tedbiri</a:t>
            </a:r>
            <a:r>
              <a:rPr lang="tr-TR" sz="2800" dirty="0"/>
              <a:t>, barınma yeri olmayan çocuklu kimselere veya hayatı tehlikede olan hamile kadınlara uygun barınma yeri </a:t>
            </a:r>
            <a:r>
              <a:rPr lang="tr-TR" sz="2800" dirty="0" smtClean="0"/>
              <a:t>sağlamaya yönelik </a:t>
            </a:r>
            <a:r>
              <a:rPr lang="tr-TR" sz="2800" dirty="0"/>
              <a:t>tedbirdir. </a:t>
            </a:r>
            <a:endParaRPr lang="tr-TR" sz="2800" dirty="0" smtClean="0"/>
          </a:p>
          <a:p>
            <a:pPr algn="just"/>
            <a:endParaRPr lang="tr-TR" dirty="0"/>
          </a:p>
        </p:txBody>
      </p:sp>
    </p:spTree>
    <p:extLst>
      <p:ext uri="{BB962C8B-B14F-4D97-AF65-F5344CB8AC3E}">
        <p14:creationId xmlns:p14="http://schemas.microsoft.com/office/powerpoint/2010/main" xmlns="" val="3566514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title"/>
          </p:nvPr>
        </p:nvSpPr>
        <p:spPr>
          <a:xfrm>
            <a:off x="1808923" y="715616"/>
            <a:ext cx="9695690" cy="1189383"/>
          </a:xfrm>
        </p:spPr>
        <p:txBody>
          <a:bodyPr/>
          <a:lstStyle/>
          <a:p>
            <a:pPr marL="0" indent="0" algn="l">
              <a:buNone/>
            </a:pPr>
            <a:r>
              <a:rPr lang="tr-TR" b="1" dirty="0" smtClean="0"/>
              <a:t>KURUMA BAŞVURU</a:t>
            </a:r>
            <a:endParaRPr lang="tr-TR" b="1" dirty="0"/>
          </a:p>
        </p:txBody>
      </p:sp>
      <p:sp>
        <p:nvSpPr>
          <p:cNvPr id="7" name="Metin Yer Tutucusu 6"/>
          <p:cNvSpPr>
            <a:spLocks noGrp="1"/>
          </p:cNvSpPr>
          <p:nvPr>
            <p:ph idx="1"/>
          </p:nvPr>
        </p:nvSpPr>
        <p:spPr>
          <a:xfrm>
            <a:off x="1808923" y="1550505"/>
            <a:ext cx="9978886" cy="5108712"/>
          </a:xfrm>
        </p:spPr>
        <p:txBody>
          <a:bodyPr>
            <a:normAutofit/>
          </a:bodyPr>
          <a:lstStyle/>
          <a:p>
            <a:pPr marL="45720" indent="0">
              <a:buNone/>
            </a:pPr>
            <a:r>
              <a:rPr lang="tr-TR" sz="2800" b="1" dirty="0"/>
              <a:t>Madde 6- </a:t>
            </a:r>
            <a:endParaRPr lang="tr-TR" sz="2800" b="1" dirty="0" smtClean="0"/>
          </a:p>
          <a:p>
            <a:pPr marL="45720" indent="0">
              <a:buNone/>
            </a:pPr>
            <a:r>
              <a:rPr lang="tr-TR" sz="2800" dirty="0" smtClean="0"/>
              <a:t>(</a:t>
            </a:r>
            <a:r>
              <a:rPr lang="tr-TR" sz="2800" dirty="0"/>
              <a:t>1) Adlî ve idarî merciler, kolluk görevlileri, sağlık ve eğitim kuruluşları, </a:t>
            </a:r>
            <a:r>
              <a:rPr lang="tr-TR" sz="2800" dirty="0" smtClean="0"/>
              <a:t>sivil toplum </a:t>
            </a:r>
            <a:r>
              <a:rPr lang="tr-TR" sz="2800" dirty="0"/>
              <a:t>kuruluşları, korunma ihtiyacı olan çocuğu Sosyal Hizmetler ve Çocuk </a:t>
            </a:r>
            <a:r>
              <a:rPr lang="tr-TR" sz="2800" dirty="0" smtClean="0"/>
              <a:t>Esirgeme Kurumuna </a:t>
            </a:r>
            <a:r>
              <a:rPr lang="tr-TR" sz="2800" dirty="0"/>
              <a:t>bildirmekle yükümlüdür. Çocuk ile çocuğun bakımından sorumlu kimseler </a:t>
            </a:r>
            <a:r>
              <a:rPr lang="tr-TR" sz="2800" dirty="0" smtClean="0"/>
              <a:t>çocuğun korunma </a:t>
            </a:r>
            <a:r>
              <a:rPr lang="tr-TR" sz="2800" dirty="0"/>
              <a:t>altına alınması amacıyla Sosyal Hizmetler ve Çocuk Esirgeme Kurumuna başvurabilir.</a:t>
            </a:r>
          </a:p>
          <a:p>
            <a:pPr marL="45720" indent="0">
              <a:buNone/>
            </a:pPr>
            <a:r>
              <a:rPr lang="tr-TR" sz="2800" dirty="0"/>
              <a:t>(2) Sosyal Hizmetler ve Çocuk Esirgeme Kurumu kendisine bildirilen olaylarla </a:t>
            </a:r>
            <a:r>
              <a:rPr lang="tr-TR" sz="2800" dirty="0" smtClean="0"/>
              <a:t>ilgili olarak </a:t>
            </a:r>
            <a:r>
              <a:rPr lang="tr-TR" sz="2800" dirty="0"/>
              <a:t>gerekli araştırmayı derhâl yapar.</a:t>
            </a:r>
          </a:p>
        </p:txBody>
      </p:sp>
    </p:spTree>
    <p:extLst>
      <p:ext uri="{BB962C8B-B14F-4D97-AF65-F5344CB8AC3E}">
        <p14:creationId xmlns:p14="http://schemas.microsoft.com/office/powerpoint/2010/main" xmlns="" val="24021552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1156</TotalTime>
  <Words>3539</Words>
  <Application>Microsoft Office PowerPoint</Application>
  <PresentationFormat>Özel</PresentationFormat>
  <Paragraphs>336</Paragraphs>
  <Slides>56</Slides>
  <Notes>3</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Duman</vt:lpstr>
      <vt:lpstr>5395 SAYILI  ÇOCUK KORUMA KANUNU ve  UYGULAMALARI</vt:lpstr>
      <vt:lpstr>MEVZUAT</vt:lpstr>
      <vt:lpstr>Slayt 3</vt:lpstr>
      <vt:lpstr>AMAÇ </vt:lpstr>
      <vt:lpstr>TANIMLAR </vt:lpstr>
      <vt:lpstr>TANIMLAR </vt:lpstr>
      <vt:lpstr>KORUYUCU VE DESTEKLEYİCİ TEDBİRLER </vt:lpstr>
      <vt:lpstr>KORUYUCU VE DESTEKLEYİCİ TEDBİRLER </vt:lpstr>
      <vt:lpstr>KURUMA BAŞVURU</vt:lpstr>
      <vt:lpstr>KORUYUCU VE DESTEKLEYİCİ TEDBİR KARARI ALINMASI </vt:lpstr>
      <vt:lpstr>KORUYUCU VE DESTEKLEYİCİ TEDBİR KARARI ALINMASI </vt:lpstr>
      <vt:lpstr>TEDBİRLERDE YETKİ </vt:lpstr>
      <vt:lpstr>TEDBİR KARARLARINDA USÛL </vt:lpstr>
      <vt:lpstr>SOSYAL ÇALIŞMA GÖREVLİLERİ</vt:lpstr>
      <vt:lpstr>SOSYAL ÇALIŞMA GÖREVLİLERİ</vt:lpstr>
      <vt:lpstr>SOSYAL İNCELEME</vt:lpstr>
      <vt:lpstr>SOSYAL İNCELEME RAPORLARI</vt:lpstr>
      <vt:lpstr>SOSYAL İNCELEME RAPORLARI</vt:lpstr>
      <vt:lpstr>ÇOCUĞUN GİDERLERİ </vt:lpstr>
      <vt:lpstr>KAMU GÖREVLİSİ </vt:lpstr>
      <vt:lpstr>KURUMLAR </vt:lpstr>
      <vt:lpstr>KORUYUCU VE DESTEKLEYİCİ TEDBİR KARARLARININ GÖNDERİLMESİ </vt:lpstr>
      <vt:lpstr>Slayt 23</vt:lpstr>
      <vt:lpstr>Yönetmeliğin;</vt:lpstr>
      <vt:lpstr>Yönetmelik;</vt:lpstr>
      <vt:lpstr>Slayt 26</vt:lpstr>
      <vt:lpstr>Slayt 27</vt:lpstr>
      <vt:lpstr>EĞİTİM TEDBİRİ</vt:lpstr>
      <vt:lpstr>BARINMA TEDBİRİ</vt:lpstr>
      <vt:lpstr>Slayt 30</vt:lpstr>
      <vt:lpstr>SAĞLIK TEDBİRİ</vt:lpstr>
      <vt:lpstr>BAKIM TEDBİRİ</vt:lpstr>
      <vt:lpstr>DANIŞMANLIK TEDBİRİ</vt:lpstr>
      <vt:lpstr>Slayt 34</vt:lpstr>
      <vt:lpstr>Slayt 35</vt:lpstr>
      <vt:lpstr>Slayt 36</vt:lpstr>
      <vt:lpstr>Slayt 37</vt:lpstr>
      <vt:lpstr>Slayt 38</vt:lpstr>
      <vt:lpstr>DANIŞMANLIK TEDBİRİ</vt:lpstr>
      <vt:lpstr>DANIŞMANLIK TEDBİRİ SÜRECİ </vt:lpstr>
      <vt:lpstr>DANIŞMANLIK TEDBİRİ SÜRECİ </vt:lpstr>
      <vt:lpstr>DANIŞMANLIK TEDBİRİ KARARLARININ YERİNE GETİRİLMESİ</vt:lpstr>
      <vt:lpstr>Slayt 43</vt:lpstr>
      <vt:lpstr>Slayt 44</vt:lpstr>
      <vt:lpstr>Slayt 45</vt:lpstr>
      <vt:lpstr>UYGULAMA PLANI  ve  UYGULAMA DEĞERLENDİRME RAPORUNUN HAZIRLANMASI www.bilecik.aile.gov.tr www.bilecikmem.gov.tr</vt:lpstr>
      <vt:lpstr>DANIŞMANLIK TEDBİRİNE İLİŞKİN  DİKKAT EDİLECEK KONULAR</vt:lpstr>
      <vt:lpstr>DANIŞMANLIK TEDBİRİNE İLİŞKİN  DİKKAT EDİLECEK KONULAR</vt:lpstr>
      <vt:lpstr>ÇOCUK KORUMA KANUNUNA GÖRE VERİLEN KORUYUCU VE DESTEKLEYİCİ TEDBİRLERİN YERİNE GETİRİLMESİ AMACIYLA KURULAN MERKEZİ, İL VE İLÇE KOORDİNASYONLARIN ÇALIŞMA, USÛL VE ESASLARI YÖNERGESİ </vt:lpstr>
      <vt:lpstr>Merkezi Koordinasyon</vt:lpstr>
      <vt:lpstr>İl Koordinasyon </vt:lpstr>
      <vt:lpstr>İl Koordinasyon </vt:lpstr>
      <vt:lpstr>İl Koordinasyon Sekretaryası ve Görevleri </vt:lpstr>
      <vt:lpstr>İl Koordinasyon Alt Komisyonu </vt:lpstr>
      <vt:lpstr>İlçe Koordinasyon </vt:lpstr>
      <vt:lpstr>Bizi dinlediğiniz için teşekkür ederiz…  0228 212 20 34/35 www.bilecik.aile.gov.tr bilecik@aile.gov.tr </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5395 SAYILI ÇOCUK KORUMA KANUNU ve  DANIŞMANLIK TEDBİRLERİ UYGULAMALARI</dc:title>
  <dc:creator>Windows 7</dc:creator>
  <cp:lastModifiedBy>LİSE</cp:lastModifiedBy>
  <cp:revision>135</cp:revision>
  <dcterms:created xsi:type="dcterms:W3CDTF">2013-10-20T17:27:39Z</dcterms:created>
  <dcterms:modified xsi:type="dcterms:W3CDTF">2015-07-07T08:00:01Z</dcterms:modified>
</cp:coreProperties>
</file>